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03"/>
  </p:notesMasterIdLst>
  <p:handoutMasterIdLst>
    <p:handoutMasterId r:id="rId104"/>
  </p:handoutMasterIdLst>
  <p:sldIdLst>
    <p:sldId id="257" r:id="rId5"/>
    <p:sldId id="274" r:id="rId6"/>
    <p:sldId id="272" r:id="rId7"/>
    <p:sldId id="330" r:id="rId8"/>
    <p:sldId id="451" r:id="rId9"/>
    <p:sldId id="452" r:id="rId10"/>
    <p:sldId id="353" r:id="rId11"/>
    <p:sldId id="454" r:id="rId12"/>
    <p:sldId id="354" r:id="rId13"/>
    <p:sldId id="455" r:id="rId14"/>
    <p:sldId id="356" r:id="rId15"/>
    <p:sldId id="456" r:id="rId16"/>
    <p:sldId id="358" r:id="rId17"/>
    <p:sldId id="359" r:id="rId18"/>
    <p:sldId id="360" r:id="rId19"/>
    <p:sldId id="361" r:id="rId20"/>
    <p:sldId id="363" r:id="rId21"/>
    <p:sldId id="365" r:id="rId22"/>
    <p:sldId id="366" r:id="rId23"/>
    <p:sldId id="367" r:id="rId24"/>
    <p:sldId id="442" r:id="rId25"/>
    <p:sldId id="369" r:id="rId26"/>
    <p:sldId id="370" r:id="rId27"/>
    <p:sldId id="372" r:id="rId28"/>
    <p:sldId id="373" r:id="rId29"/>
    <p:sldId id="443" r:id="rId30"/>
    <p:sldId id="374" r:id="rId31"/>
    <p:sldId id="375" r:id="rId32"/>
    <p:sldId id="364" r:id="rId33"/>
    <p:sldId id="376" r:id="rId34"/>
    <p:sldId id="383" r:id="rId35"/>
    <p:sldId id="384" r:id="rId36"/>
    <p:sldId id="444" r:id="rId37"/>
    <p:sldId id="377" r:id="rId38"/>
    <p:sldId id="445" r:id="rId39"/>
    <p:sldId id="387" r:id="rId40"/>
    <p:sldId id="395" r:id="rId41"/>
    <p:sldId id="388" r:id="rId42"/>
    <p:sldId id="390" r:id="rId43"/>
    <p:sldId id="391" r:id="rId44"/>
    <p:sldId id="392" r:id="rId45"/>
    <p:sldId id="393" r:id="rId46"/>
    <p:sldId id="396" r:id="rId47"/>
    <p:sldId id="397" r:id="rId48"/>
    <p:sldId id="398" r:id="rId49"/>
    <p:sldId id="399" r:id="rId50"/>
    <p:sldId id="400" r:id="rId51"/>
    <p:sldId id="401" r:id="rId52"/>
    <p:sldId id="402" r:id="rId53"/>
    <p:sldId id="403" r:id="rId54"/>
    <p:sldId id="404" r:id="rId55"/>
    <p:sldId id="405" r:id="rId56"/>
    <p:sldId id="458" r:id="rId57"/>
    <p:sldId id="410" r:id="rId58"/>
    <p:sldId id="406" r:id="rId59"/>
    <p:sldId id="407" r:id="rId60"/>
    <p:sldId id="408" r:id="rId61"/>
    <p:sldId id="409" r:id="rId62"/>
    <p:sldId id="411" r:id="rId63"/>
    <p:sldId id="412" r:id="rId64"/>
    <p:sldId id="414" r:id="rId65"/>
    <p:sldId id="415" r:id="rId66"/>
    <p:sldId id="416" r:id="rId67"/>
    <p:sldId id="417" r:id="rId68"/>
    <p:sldId id="418" r:id="rId69"/>
    <p:sldId id="419" r:id="rId70"/>
    <p:sldId id="413" r:id="rId71"/>
    <p:sldId id="420" r:id="rId72"/>
    <p:sldId id="421" r:id="rId73"/>
    <p:sldId id="422" r:id="rId74"/>
    <p:sldId id="424" r:id="rId75"/>
    <p:sldId id="425" r:id="rId76"/>
    <p:sldId id="426" r:id="rId77"/>
    <p:sldId id="423" r:id="rId78"/>
    <p:sldId id="428" r:id="rId79"/>
    <p:sldId id="447" r:id="rId80"/>
    <p:sldId id="389" r:id="rId81"/>
    <p:sldId id="463" r:id="rId82"/>
    <p:sldId id="435" r:id="rId83"/>
    <p:sldId id="437" r:id="rId84"/>
    <p:sldId id="431" r:id="rId85"/>
    <p:sldId id="438" r:id="rId86"/>
    <p:sldId id="448" r:id="rId87"/>
    <p:sldId id="362" r:id="rId88"/>
    <p:sldId id="465" r:id="rId89"/>
    <p:sldId id="459" r:id="rId90"/>
    <p:sldId id="439" r:id="rId91"/>
    <p:sldId id="468" r:id="rId92"/>
    <p:sldId id="466" r:id="rId93"/>
    <p:sldId id="467" r:id="rId94"/>
    <p:sldId id="469" r:id="rId95"/>
    <p:sldId id="449" r:id="rId96"/>
    <p:sldId id="440" r:id="rId97"/>
    <p:sldId id="450" r:id="rId98"/>
    <p:sldId id="441" r:id="rId99"/>
    <p:sldId id="462" r:id="rId100"/>
    <p:sldId id="460" r:id="rId101"/>
    <p:sldId id="265" r:id="rId10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10DC3-1592-AA61-B87C-DBBD63F90AD8}" v="47" dt="2019-05-22T08:27:42.389"/>
    <p1510:client id="{35DD58B2-0135-4D70-B7ED-0AD70073ED28}" v="900" dt="2019-05-22T11:25:40.386"/>
    <p1510:client id="{4619A845-0379-07FD-3799-01334178B477}" v="19" dt="2019-05-22T12:13:35.128"/>
    <p1510:client id="{471620BA-EFEF-DC2A-38A6-F37BFE0231AF}" v="8" dt="2019-05-21T20:22:34.954"/>
    <p1510:client id="{5AA7372B-43A5-7AA3-7FA8-125C80291291}" v="108" dt="2019-05-21T21:02:37.211"/>
    <p1510:client id="{65AB769C-25FD-662D-508D-B7A9B4C3A890}" v="5" dt="2019-05-22T08:51:03.310"/>
    <p1510:client id="{6CFA3789-F281-EAD5-6D13-8F10AA4FF75A}" v="5" dt="2019-05-22T06:58:12.492"/>
    <p1510:client id="{9BF041DB-90DF-FF80-81BE-808C8404683A}" v="314" dt="2019-05-21T19:16:15.874"/>
    <p1510:client id="{A1B92BE2-BF22-4C39-A9AF-3701C55B8691}" v="34" dt="2019-05-21T20:25:07.986"/>
    <p1510:client id="{D5423FAB-9EF4-46D6-9D73-BD91BB647E0C}" v="159" dt="2019-05-21T19:01:02.3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39"/>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6/11/relationships/changesInfo" Target="changesInfos/changesInfo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Sapon Lucas" userId="S::luis.saponlucas@student.odisee.be::ba5f3d6f-1aa6-4fe8-992d-fbf5280918ab" providerId="AD" clId="Web-{4619A845-0379-07FD-3799-01334178B477}"/>
    <pc:docChg chg="delSld modSld">
      <pc:chgData name="Luis Sapon Lucas" userId="S::luis.saponlucas@student.odisee.be::ba5f3d6f-1aa6-4fe8-992d-fbf5280918ab" providerId="AD" clId="Web-{4619A845-0379-07FD-3799-01334178B477}" dt="2019-05-22T12:18:00.705" v="25"/>
      <pc:docMkLst>
        <pc:docMk/>
      </pc:docMkLst>
      <pc:sldChg chg="delSp modSp">
        <pc:chgData name="Luis Sapon Lucas" userId="S::luis.saponlucas@student.odisee.be::ba5f3d6f-1aa6-4fe8-992d-fbf5280918ab" providerId="AD" clId="Web-{4619A845-0379-07FD-3799-01334178B477}" dt="2019-05-22T12:12:06.254" v="14" actId="14100"/>
        <pc:sldMkLst>
          <pc:docMk/>
          <pc:sldMk cId="3315037584" sldId="409"/>
        </pc:sldMkLst>
        <pc:spChg chg="mod">
          <ac:chgData name="Luis Sapon Lucas" userId="S::luis.saponlucas@student.odisee.be::ba5f3d6f-1aa6-4fe8-992d-fbf5280918ab" providerId="AD" clId="Web-{4619A845-0379-07FD-3799-01334178B477}" dt="2019-05-22T12:12:06.254" v="14" actId="14100"/>
          <ac:spMkLst>
            <pc:docMk/>
            <pc:sldMk cId="3315037584" sldId="409"/>
            <ac:spMk id="2" creationId="{A54AF94E-13E6-4CF1-AFB3-56A1AE8DC0E4}"/>
          </ac:spMkLst>
        </pc:spChg>
        <pc:spChg chg="del">
          <ac:chgData name="Luis Sapon Lucas" userId="S::luis.saponlucas@student.odisee.be::ba5f3d6f-1aa6-4fe8-992d-fbf5280918ab" providerId="AD" clId="Web-{4619A845-0379-07FD-3799-01334178B477}" dt="2019-05-22T12:11:13.801" v="9"/>
          <ac:spMkLst>
            <pc:docMk/>
            <pc:sldMk cId="3315037584" sldId="409"/>
            <ac:spMk id="5" creationId="{569E729A-7A9B-4D6D-977D-3D2FB00A6429}"/>
          </ac:spMkLst>
        </pc:spChg>
        <pc:picChg chg="mod">
          <ac:chgData name="Luis Sapon Lucas" userId="S::luis.saponlucas@student.odisee.be::ba5f3d6f-1aa6-4fe8-992d-fbf5280918ab" providerId="AD" clId="Web-{4619A845-0379-07FD-3799-01334178B477}" dt="2019-05-22T12:12:01.535" v="13" actId="14100"/>
          <ac:picMkLst>
            <pc:docMk/>
            <pc:sldMk cId="3315037584" sldId="409"/>
            <ac:picMk id="36868" creationId="{3EFE38D5-50E6-41CC-82B7-C5265928F957}"/>
          </ac:picMkLst>
        </pc:picChg>
      </pc:sldChg>
      <pc:sldChg chg="modSp">
        <pc:chgData name="Luis Sapon Lucas" userId="S::luis.saponlucas@student.odisee.be::ba5f3d6f-1aa6-4fe8-992d-fbf5280918ab" providerId="AD" clId="Web-{4619A845-0379-07FD-3799-01334178B477}" dt="2019-05-22T12:10:59.582" v="1" actId="20577"/>
        <pc:sldMkLst>
          <pc:docMk/>
          <pc:sldMk cId="1457465262" sldId="411"/>
        </pc:sldMkLst>
        <pc:spChg chg="mod">
          <ac:chgData name="Luis Sapon Lucas" userId="S::luis.saponlucas@student.odisee.be::ba5f3d6f-1aa6-4fe8-992d-fbf5280918ab" providerId="AD" clId="Web-{4619A845-0379-07FD-3799-01334178B477}" dt="2019-05-22T12:10:59.582" v="1" actId="20577"/>
          <ac:spMkLst>
            <pc:docMk/>
            <pc:sldMk cId="1457465262" sldId="411"/>
            <ac:spMk id="5" creationId="{569E729A-7A9B-4D6D-977D-3D2FB00A6429}"/>
          </ac:spMkLst>
        </pc:spChg>
      </pc:sldChg>
      <pc:sldChg chg="addSp modSp">
        <pc:chgData name="Luis Sapon Lucas" userId="S::luis.saponlucas@student.odisee.be::ba5f3d6f-1aa6-4fe8-992d-fbf5280918ab" providerId="AD" clId="Web-{4619A845-0379-07FD-3799-01334178B477}" dt="2019-05-22T12:13:35.128" v="22" actId="14100"/>
        <pc:sldMkLst>
          <pc:docMk/>
          <pc:sldMk cId="248919122" sldId="416"/>
        </pc:sldMkLst>
        <pc:spChg chg="add mod">
          <ac:chgData name="Luis Sapon Lucas" userId="S::luis.saponlucas@student.odisee.be::ba5f3d6f-1aa6-4fe8-992d-fbf5280918ab" providerId="AD" clId="Web-{4619A845-0379-07FD-3799-01334178B477}" dt="2019-05-22T12:13:35.128" v="22" actId="14100"/>
          <ac:spMkLst>
            <pc:docMk/>
            <pc:sldMk cId="248919122" sldId="416"/>
            <ac:spMk id="2" creationId="{9F181DEF-1DE9-4DEA-B1A2-B7FD97E89289}"/>
          </ac:spMkLst>
        </pc:spChg>
      </pc:sldChg>
      <pc:sldChg chg="modSp">
        <pc:chgData name="Luis Sapon Lucas" userId="S::luis.saponlucas@student.odisee.be::ba5f3d6f-1aa6-4fe8-992d-fbf5280918ab" providerId="AD" clId="Web-{4619A845-0379-07FD-3799-01334178B477}" dt="2019-05-22T12:13:20.925" v="17" actId="20577"/>
        <pc:sldMkLst>
          <pc:docMk/>
          <pc:sldMk cId="1920932020" sldId="417"/>
        </pc:sldMkLst>
        <pc:spChg chg="mod">
          <ac:chgData name="Luis Sapon Lucas" userId="S::luis.saponlucas@student.odisee.be::ba5f3d6f-1aa6-4fe8-992d-fbf5280918ab" providerId="AD" clId="Web-{4619A845-0379-07FD-3799-01334178B477}" dt="2019-05-22T12:13:20.925" v="17" actId="20577"/>
          <ac:spMkLst>
            <pc:docMk/>
            <pc:sldMk cId="1920932020" sldId="417"/>
            <ac:spMk id="2" creationId="{F2C3A3B9-63DC-43E1-B51A-0FA734F3A978}"/>
          </ac:spMkLst>
        </pc:spChg>
      </pc:sldChg>
      <pc:sldChg chg="addSp">
        <pc:chgData name="Luis Sapon Lucas" userId="S::luis.saponlucas@student.odisee.be::ba5f3d6f-1aa6-4fe8-992d-fbf5280918ab" providerId="AD" clId="Web-{4619A845-0379-07FD-3799-01334178B477}" dt="2019-05-22T12:17:23.470" v="24"/>
        <pc:sldMkLst>
          <pc:docMk/>
          <pc:sldMk cId="2127441709" sldId="423"/>
        </pc:sldMkLst>
        <pc:spChg chg="add">
          <ac:chgData name="Luis Sapon Lucas" userId="S::luis.saponlucas@student.odisee.be::ba5f3d6f-1aa6-4fe8-992d-fbf5280918ab" providerId="AD" clId="Web-{4619A845-0379-07FD-3799-01334178B477}" dt="2019-05-22T12:17:23.470" v="24"/>
          <ac:spMkLst>
            <pc:docMk/>
            <pc:sldMk cId="2127441709" sldId="423"/>
            <ac:spMk id="5" creationId="{5A16ADCD-7EB5-4C09-9944-C7D4549CF4C0}"/>
          </ac:spMkLst>
        </pc:spChg>
      </pc:sldChg>
      <pc:sldChg chg="delSp del">
        <pc:chgData name="Luis Sapon Lucas" userId="S::luis.saponlucas@student.odisee.be::ba5f3d6f-1aa6-4fe8-992d-fbf5280918ab" providerId="AD" clId="Web-{4619A845-0379-07FD-3799-01334178B477}" dt="2019-05-22T12:18:00.705" v="25"/>
        <pc:sldMkLst>
          <pc:docMk/>
          <pc:sldMk cId="4038292340" sldId="427"/>
        </pc:sldMkLst>
        <pc:spChg chg="del">
          <ac:chgData name="Luis Sapon Lucas" userId="S::luis.saponlucas@student.odisee.be::ba5f3d6f-1aa6-4fe8-992d-fbf5280918ab" providerId="AD" clId="Web-{4619A845-0379-07FD-3799-01334178B477}" dt="2019-05-22T12:17:20.377" v="23"/>
          <ac:spMkLst>
            <pc:docMk/>
            <pc:sldMk cId="4038292340" sldId="427"/>
            <ac:spMk id="2" creationId="{5A5C6B08-19E0-4DEE-B580-3459DE94E09F}"/>
          </ac:spMkLst>
        </pc:spChg>
      </pc:sldChg>
    </pc:docChg>
  </pc:docChgLst>
  <pc:docChgLst>
    <pc:chgData name="Bram Van den Abbeele" userId="S::bram.vandenabbeele@student.odisee.be::69860c9e-bc5c-4f5d-8d0e-23d27e7c060e" providerId="AD" clId="Web-{65AB769C-25FD-662D-508D-B7A9B4C3A890}"/>
    <pc:docChg chg="delSld modSld">
      <pc:chgData name="Bram Van den Abbeele" userId="S::bram.vandenabbeele@student.odisee.be::69860c9e-bc5c-4f5d-8d0e-23d27e7c060e" providerId="AD" clId="Web-{65AB769C-25FD-662D-508D-B7A9B4C3A890}" dt="2019-05-22T08:52:17.278" v="7"/>
      <pc:docMkLst>
        <pc:docMk/>
      </pc:docMkLst>
      <pc:sldChg chg="del">
        <pc:chgData name="Bram Van den Abbeele" userId="S::bram.vandenabbeele@student.odisee.be::69860c9e-bc5c-4f5d-8d0e-23d27e7c060e" providerId="AD" clId="Web-{65AB769C-25FD-662D-508D-B7A9B4C3A890}" dt="2019-05-22T08:52:17.278" v="7"/>
        <pc:sldMkLst>
          <pc:docMk/>
          <pc:sldMk cId="3380191815" sldId="351"/>
        </pc:sldMkLst>
      </pc:sldChg>
      <pc:sldChg chg="del">
        <pc:chgData name="Bram Van den Abbeele" userId="S::bram.vandenabbeele@student.odisee.be::69860c9e-bc5c-4f5d-8d0e-23d27e7c060e" providerId="AD" clId="Web-{65AB769C-25FD-662D-508D-B7A9B4C3A890}" dt="2019-05-22T08:52:03.950" v="6"/>
        <pc:sldMkLst>
          <pc:docMk/>
          <pc:sldMk cId="3146523758" sldId="352"/>
        </pc:sldMkLst>
      </pc:sldChg>
      <pc:sldChg chg="addSp modSp">
        <pc:chgData name="Bram Van den Abbeele" userId="S::bram.vandenabbeele@student.odisee.be::69860c9e-bc5c-4f5d-8d0e-23d27e7c060e" providerId="AD" clId="Web-{65AB769C-25FD-662D-508D-B7A9B4C3A890}" dt="2019-05-22T08:51:03.310" v="5" actId="1076"/>
        <pc:sldMkLst>
          <pc:docMk/>
          <pc:sldMk cId="503310616" sldId="452"/>
        </pc:sldMkLst>
        <pc:picChg chg="mod">
          <ac:chgData name="Bram Van den Abbeele" userId="S::bram.vandenabbeele@student.odisee.be::69860c9e-bc5c-4f5d-8d0e-23d27e7c060e" providerId="AD" clId="Web-{65AB769C-25FD-662D-508D-B7A9B4C3A890}" dt="2019-05-22T08:50:56.544" v="3" actId="1076"/>
          <ac:picMkLst>
            <pc:docMk/>
            <pc:sldMk cId="503310616" sldId="452"/>
            <ac:picMk id="2" creationId="{789924BD-DC34-42C1-8206-412A95F6B563}"/>
          </ac:picMkLst>
        </pc:picChg>
        <pc:picChg chg="add mod">
          <ac:chgData name="Bram Van den Abbeele" userId="S::bram.vandenabbeele@student.odisee.be::69860c9e-bc5c-4f5d-8d0e-23d27e7c060e" providerId="AD" clId="Web-{65AB769C-25FD-662D-508D-B7A9B4C3A890}" dt="2019-05-22T08:51:03.310" v="5" actId="1076"/>
          <ac:picMkLst>
            <pc:docMk/>
            <pc:sldMk cId="503310616" sldId="452"/>
            <ac:picMk id="4" creationId="{F7AF8755-8F1E-46B0-B2A7-770843FEF699}"/>
          </ac:picMkLst>
        </pc:picChg>
      </pc:sldChg>
    </pc:docChg>
  </pc:docChgLst>
  <pc:docChgLst>
    <pc:chgData name="Bram Van den Abbeele" userId="S::bram.vandenabbeele@student.odisee.be::69860c9e-bc5c-4f5d-8d0e-23d27e7c060e" providerId="AD" clId="Web-{6CFA3789-F281-EAD5-6D13-8F10AA4FF75A}"/>
    <pc:docChg chg="modSld">
      <pc:chgData name="Bram Van den Abbeele" userId="S::bram.vandenabbeele@student.odisee.be::69860c9e-bc5c-4f5d-8d0e-23d27e7c060e" providerId="AD" clId="Web-{6CFA3789-F281-EAD5-6D13-8F10AA4FF75A}" dt="2019-05-22T06:58:12.492" v="6" actId="20577"/>
      <pc:docMkLst>
        <pc:docMk/>
      </pc:docMkLst>
      <pc:sldChg chg="modSp">
        <pc:chgData name="Bram Van den Abbeele" userId="S::bram.vandenabbeele@student.odisee.be::69860c9e-bc5c-4f5d-8d0e-23d27e7c060e" providerId="AD" clId="Web-{6CFA3789-F281-EAD5-6D13-8F10AA4FF75A}" dt="2019-05-22T06:58:12.492" v="6" actId="20577"/>
        <pc:sldMkLst>
          <pc:docMk/>
          <pc:sldMk cId="1332291891" sldId="257"/>
        </pc:sldMkLst>
        <pc:spChg chg="mod">
          <ac:chgData name="Bram Van den Abbeele" userId="S::bram.vandenabbeele@student.odisee.be::69860c9e-bc5c-4f5d-8d0e-23d27e7c060e" providerId="AD" clId="Web-{6CFA3789-F281-EAD5-6D13-8F10AA4FF75A}" dt="2019-05-22T06:58:12.492" v="6" actId="20577"/>
          <ac:spMkLst>
            <pc:docMk/>
            <pc:sldMk cId="1332291891" sldId="257"/>
            <ac:spMk id="5" creationId="{00000000-0000-0000-0000-000000000000}"/>
          </ac:spMkLst>
        </pc:spChg>
      </pc:sldChg>
      <pc:sldChg chg="modNotes">
        <pc:chgData name="Bram Van den Abbeele" userId="S::bram.vandenabbeele@student.odisee.be::69860c9e-bc5c-4f5d-8d0e-23d27e7c060e" providerId="AD" clId="Web-{6CFA3789-F281-EAD5-6D13-8F10AA4FF75A}" dt="2019-05-22T06:53:46.788" v="0"/>
        <pc:sldMkLst>
          <pc:docMk/>
          <pc:sldMk cId="1498346274" sldId="439"/>
        </pc:sldMkLst>
      </pc:sldChg>
      <pc:sldChg chg="modNotes">
        <pc:chgData name="Bram Van den Abbeele" userId="S::bram.vandenabbeele@student.odisee.be::69860c9e-bc5c-4f5d-8d0e-23d27e7c060e" providerId="AD" clId="Web-{6CFA3789-F281-EAD5-6D13-8F10AA4FF75A}" dt="2019-05-22T06:53:51.163" v="1"/>
        <pc:sldMkLst>
          <pc:docMk/>
          <pc:sldMk cId="3720193535" sldId="459"/>
        </pc:sldMkLst>
      </pc:sldChg>
    </pc:docChg>
  </pc:docChgLst>
  <pc:docChgLst>
    <pc:chgData name="Bram Van den Abbeele" userId="S::bram.vandenabbeele@student.odisee.be::69860c9e-bc5c-4f5d-8d0e-23d27e7c060e" providerId="AD" clId="Web-{471620BA-EFEF-DC2A-38A6-F37BFE0231AF}"/>
    <pc:docChg chg="delSld modSld sldOrd">
      <pc:chgData name="Bram Van den Abbeele" userId="S::bram.vandenabbeele@student.odisee.be::69860c9e-bc5c-4f5d-8d0e-23d27e7c060e" providerId="AD" clId="Web-{471620BA-EFEF-DC2A-38A6-F37BFE0231AF}" dt="2019-05-21T20:22:37.282" v="48" actId="20577"/>
      <pc:docMkLst>
        <pc:docMk/>
      </pc:docMkLst>
      <pc:sldChg chg="modNotes">
        <pc:chgData name="Bram Van den Abbeele" userId="S::bram.vandenabbeele@student.odisee.be::69860c9e-bc5c-4f5d-8d0e-23d27e7c060e" providerId="AD" clId="Web-{471620BA-EFEF-DC2A-38A6-F37BFE0231AF}" dt="2019-05-21T20:05:20.753" v="0"/>
        <pc:sldMkLst>
          <pc:docMk/>
          <pc:sldMk cId="1332291891" sldId="257"/>
        </pc:sldMkLst>
      </pc:sldChg>
      <pc:sldChg chg="modNotes">
        <pc:chgData name="Bram Van den Abbeele" userId="S::bram.vandenabbeele@student.odisee.be::69860c9e-bc5c-4f5d-8d0e-23d27e7c060e" providerId="AD" clId="Web-{471620BA-EFEF-DC2A-38A6-F37BFE0231AF}" dt="2019-05-21T20:05:28.191" v="2"/>
        <pc:sldMkLst>
          <pc:docMk/>
          <pc:sldMk cId="1570910074" sldId="272"/>
        </pc:sldMkLst>
      </pc:sldChg>
      <pc:sldChg chg="modNotes">
        <pc:chgData name="Bram Van den Abbeele" userId="S::bram.vandenabbeele@student.odisee.be::69860c9e-bc5c-4f5d-8d0e-23d27e7c060e" providerId="AD" clId="Web-{471620BA-EFEF-DC2A-38A6-F37BFE0231AF}" dt="2019-05-21T20:05:24.300" v="1"/>
        <pc:sldMkLst>
          <pc:docMk/>
          <pc:sldMk cId="415686766" sldId="274"/>
        </pc:sldMkLst>
      </pc:sldChg>
      <pc:sldChg chg="modNotes">
        <pc:chgData name="Bram Van den Abbeele" userId="S::bram.vandenabbeele@student.odisee.be::69860c9e-bc5c-4f5d-8d0e-23d27e7c060e" providerId="AD" clId="Web-{471620BA-EFEF-DC2A-38A6-F37BFE0231AF}" dt="2019-05-21T20:05:38.972" v="4"/>
        <pc:sldMkLst>
          <pc:docMk/>
          <pc:sldMk cId="2681361779" sldId="330"/>
        </pc:sldMkLst>
      </pc:sldChg>
      <pc:sldChg chg="modNotes">
        <pc:chgData name="Bram Van den Abbeele" userId="S::bram.vandenabbeele@student.odisee.be::69860c9e-bc5c-4f5d-8d0e-23d27e7c060e" providerId="AD" clId="Web-{471620BA-EFEF-DC2A-38A6-F37BFE0231AF}" dt="2019-05-21T20:07:33.488" v="11"/>
        <pc:sldMkLst>
          <pc:docMk/>
          <pc:sldMk cId="3380191815" sldId="351"/>
        </pc:sldMkLst>
      </pc:sldChg>
      <pc:sldChg chg="modNotes">
        <pc:chgData name="Bram Van den Abbeele" userId="S::bram.vandenabbeele@student.odisee.be::69860c9e-bc5c-4f5d-8d0e-23d27e7c060e" providerId="AD" clId="Web-{471620BA-EFEF-DC2A-38A6-F37BFE0231AF}" dt="2019-05-21T20:07:36.628" v="12"/>
        <pc:sldMkLst>
          <pc:docMk/>
          <pc:sldMk cId="3146523758" sldId="352"/>
        </pc:sldMkLst>
      </pc:sldChg>
      <pc:sldChg chg="modNotes">
        <pc:chgData name="Bram Van den Abbeele" userId="S::bram.vandenabbeele@student.odisee.be::69860c9e-bc5c-4f5d-8d0e-23d27e7c060e" providerId="AD" clId="Web-{471620BA-EFEF-DC2A-38A6-F37BFE0231AF}" dt="2019-05-21T20:10:33.971" v="25"/>
        <pc:sldMkLst>
          <pc:docMk/>
          <pc:sldMk cId="1714351326" sldId="354"/>
        </pc:sldMkLst>
      </pc:sldChg>
      <pc:sldChg chg="del">
        <pc:chgData name="Bram Van den Abbeele" userId="S::bram.vandenabbeele@student.odisee.be::69860c9e-bc5c-4f5d-8d0e-23d27e7c060e" providerId="AD" clId="Web-{471620BA-EFEF-DC2A-38A6-F37BFE0231AF}" dt="2019-05-21T20:08:41.331" v="15"/>
        <pc:sldMkLst>
          <pc:docMk/>
          <pc:sldMk cId="3813097916" sldId="355"/>
        </pc:sldMkLst>
      </pc:sldChg>
      <pc:sldChg chg="modNotes">
        <pc:chgData name="Bram Van den Abbeele" userId="S::bram.vandenabbeele@student.odisee.be::69860c9e-bc5c-4f5d-8d0e-23d27e7c060e" providerId="AD" clId="Web-{471620BA-EFEF-DC2A-38A6-F37BFE0231AF}" dt="2019-05-21T20:10:16.628" v="22"/>
        <pc:sldMkLst>
          <pc:docMk/>
          <pc:sldMk cId="2353892212" sldId="356"/>
        </pc:sldMkLst>
      </pc:sldChg>
      <pc:sldChg chg="del">
        <pc:chgData name="Bram Van den Abbeele" userId="S::bram.vandenabbeele@student.odisee.be::69860c9e-bc5c-4f5d-8d0e-23d27e7c060e" providerId="AD" clId="Web-{471620BA-EFEF-DC2A-38A6-F37BFE0231AF}" dt="2019-05-21T20:09:04.237" v="16"/>
        <pc:sldMkLst>
          <pc:docMk/>
          <pc:sldMk cId="1303614029" sldId="357"/>
        </pc:sldMkLst>
      </pc:sldChg>
      <pc:sldChg chg="modNotes">
        <pc:chgData name="Bram Van den Abbeele" userId="S::bram.vandenabbeele@student.odisee.be::69860c9e-bc5c-4f5d-8d0e-23d27e7c060e" providerId="AD" clId="Web-{471620BA-EFEF-DC2A-38A6-F37BFE0231AF}" dt="2019-05-21T20:10:13.456" v="21"/>
        <pc:sldMkLst>
          <pc:docMk/>
          <pc:sldMk cId="2289015821" sldId="358"/>
        </pc:sldMkLst>
      </pc:sldChg>
      <pc:sldChg chg="modNotes">
        <pc:chgData name="Bram Van den Abbeele" userId="S::bram.vandenabbeele@student.odisee.be::69860c9e-bc5c-4f5d-8d0e-23d27e7c060e" providerId="AD" clId="Web-{471620BA-EFEF-DC2A-38A6-F37BFE0231AF}" dt="2019-05-21T20:10:08.097" v="20"/>
        <pc:sldMkLst>
          <pc:docMk/>
          <pc:sldMk cId="928689383" sldId="359"/>
        </pc:sldMkLst>
      </pc:sldChg>
      <pc:sldChg chg="modNotes">
        <pc:chgData name="Bram Van den Abbeele" userId="S::bram.vandenabbeele@student.odisee.be::69860c9e-bc5c-4f5d-8d0e-23d27e7c060e" providerId="AD" clId="Web-{471620BA-EFEF-DC2A-38A6-F37BFE0231AF}" dt="2019-05-21T20:10:01.440" v="17"/>
        <pc:sldMkLst>
          <pc:docMk/>
          <pc:sldMk cId="2280743787" sldId="360"/>
        </pc:sldMkLst>
      </pc:sldChg>
      <pc:sldChg chg="modNotes">
        <pc:chgData name="Bram Van den Abbeele" userId="S::bram.vandenabbeele@student.odisee.be::69860c9e-bc5c-4f5d-8d0e-23d27e7c060e" providerId="AD" clId="Web-{471620BA-EFEF-DC2A-38A6-F37BFE0231AF}" dt="2019-05-21T20:11:49.534" v="27"/>
        <pc:sldMkLst>
          <pc:docMk/>
          <pc:sldMk cId="613902075" sldId="361"/>
        </pc:sldMkLst>
      </pc:sldChg>
      <pc:sldChg chg="modNotes">
        <pc:chgData name="Bram Van den Abbeele" userId="S::bram.vandenabbeele@student.odisee.be::69860c9e-bc5c-4f5d-8d0e-23d27e7c060e" providerId="AD" clId="Web-{471620BA-EFEF-DC2A-38A6-F37BFE0231AF}" dt="2019-05-21T20:11:45.315" v="26"/>
        <pc:sldMkLst>
          <pc:docMk/>
          <pc:sldMk cId="448039070" sldId="363"/>
        </pc:sldMkLst>
      </pc:sldChg>
      <pc:sldChg chg="modNotes">
        <pc:chgData name="Bram Van den Abbeele" userId="S::bram.vandenabbeele@student.odisee.be::69860c9e-bc5c-4f5d-8d0e-23d27e7c060e" providerId="AD" clId="Web-{471620BA-EFEF-DC2A-38A6-F37BFE0231AF}" dt="2019-05-21T20:11:56.221" v="28"/>
        <pc:sldMkLst>
          <pc:docMk/>
          <pc:sldMk cId="1292355431" sldId="365"/>
        </pc:sldMkLst>
      </pc:sldChg>
      <pc:sldChg chg="modNotes">
        <pc:chgData name="Bram Van den Abbeele" userId="S::bram.vandenabbeele@student.odisee.be::69860c9e-bc5c-4f5d-8d0e-23d27e7c060e" providerId="AD" clId="Web-{471620BA-EFEF-DC2A-38A6-F37BFE0231AF}" dt="2019-05-21T20:12:51.674" v="30"/>
        <pc:sldMkLst>
          <pc:docMk/>
          <pc:sldMk cId="3465678223" sldId="366"/>
        </pc:sldMkLst>
      </pc:sldChg>
      <pc:sldChg chg="modNotes">
        <pc:chgData name="Bram Van den Abbeele" userId="S::bram.vandenabbeele@student.odisee.be::69860c9e-bc5c-4f5d-8d0e-23d27e7c060e" providerId="AD" clId="Web-{471620BA-EFEF-DC2A-38A6-F37BFE0231AF}" dt="2019-05-21T20:13:08.081" v="31"/>
        <pc:sldMkLst>
          <pc:docMk/>
          <pc:sldMk cId="4101826837" sldId="367"/>
        </pc:sldMkLst>
      </pc:sldChg>
      <pc:sldChg chg="modNotes">
        <pc:chgData name="Bram Van den Abbeele" userId="S::bram.vandenabbeele@student.odisee.be::69860c9e-bc5c-4f5d-8d0e-23d27e7c060e" providerId="AD" clId="Web-{471620BA-EFEF-DC2A-38A6-F37BFE0231AF}" dt="2019-05-21T20:06:10.925" v="5"/>
        <pc:sldMkLst>
          <pc:docMk/>
          <pc:sldMk cId="957388984" sldId="451"/>
        </pc:sldMkLst>
      </pc:sldChg>
      <pc:sldChg chg="modNotes">
        <pc:chgData name="Bram Van den Abbeele" userId="S::bram.vandenabbeele@student.odisee.be::69860c9e-bc5c-4f5d-8d0e-23d27e7c060e" providerId="AD" clId="Web-{471620BA-EFEF-DC2A-38A6-F37BFE0231AF}" dt="2019-05-21T20:06:14.285" v="6"/>
        <pc:sldMkLst>
          <pc:docMk/>
          <pc:sldMk cId="503310616" sldId="452"/>
        </pc:sldMkLst>
      </pc:sldChg>
      <pc:sldChg chg="ord modNotes">
        <pc:chgData name="Bram Van den Abbeele" userId="S::bram.vandenabbeele@student.odisee.be::69860c9e-bc5c-4f5d-8d0e-23d27e7c060e" providerId="AD" clId="Web-{471620BA-EFEF-DC2A-38A6-F37BFE0231AF}" dt="2019-05-21T20:08:19.941" v="14"/>
        <pc:sldMkLst>
          <pc:docMk/>
          <pc:sldMk cId="1343965804" sldId="454"/>
        </pc:sldMkLst>
      </pc:sldChg>
      <pc:sldChg chg="ord modNotes">
        <pc:chgData name="Bram Van den Abbeele" userId="S::bram.vandenabbeele@student.odisee.be::69860c9e-bc5c-4f5d-8d0e-23d27e7c060e" providerId="AD" clId="Web-{471620BA-EFEF-DC2A-38A6-F37BFE0231AF}" dt="2019-05-21T20:10:25.925" v="24"/>
        <pc:sldMkLst>
          <pc:docMk/>
          <pc:sldMk cId="2147378528" sldId="456"/>
        </pc:sldMkLst>
      </pc:sldChg>
      <pc:sldChg chg="addSp modSp mod setBg">
        <pc:chgData name="Bram Van den Abbeele" userId="S::bram.vandenabbeele@student.odisee.be::69860c9e-bc5c-4f5d-8d0e-23d27e7c060e" providerId="AD" clId="Web-{471620BA-EFEF-DC2A-38A6-F37BFE0231AF}" dt="2019-05-21T20:22:34.954" v="46" actId="20577"/>
        <pc:sldMkLst>
          <pc:docMk/>
          <pc:sldMk cId="3609592906" sldId="460"/>
        </pc:sldMkLst>
        <pc:spChg chg="mod">
          <ac:chgData name="Bram Van den Abbeele" userId="S::bram.vandenabbeele@student.odisee.be::69860c9e-bc5c-4f5d-8d0e-23d27e7c060e" providerId="AD" clId="Web-{471620BA-EFEF-DC2A-38A6-F37BFE0231AF}" dt="2019-05-21T20:22:34.954" v="46" actId="20577"/>
          <ac:spMkLst>
            <pc:docMk/>
            <pc:sldMk cId="3609592906" sldId="460"/>
            <ac:spMk id="3" creationId="{00000000-0000-0000-0000-000000000000}"/>
          </ac:spMkLst>
        </pc:spChg>
        <pc:spChg chg="add">
          <ac:chgData name="Bram Van den Abbeele" userId="S::bram.vandenabbeele@student.odisee.be::69860c9e-bc5c-4f5d-8d0e-23d27e7c060e" providerId="AD" clId="Web-{471620BA-EFEF-DC2A-38A6-F37BFE0231AF}" dt="2019-05-21T20:22:25.517" v="45"/>
          <ac:spMkLst>
            <pc:docMk/>
            <pc:sldMk cId="3609592906" sldId="460"/>
            <ac:spMk id="10" creationId="{BA15FC70-5D44-4EDC-917B-7183FDE6EE0A}"/>
          </ac:spMkLst>
        </pc:spChg>
        <pc:spChg chg="add">
          <ac:chgData name="Bram Van den Abbeele" userId="S::bram.vandenabbeele@student.odisee.be::69860c9e-bc5c-4f5d-8d0e-23d27e7c060e" providerId="AD" clId="Web-{471620BA-EFEF-DC2A-38A6-F37BFE0231AF}" dt="2019-05-21T20:22:25.517" v="45"/>
          <ac:spMkLst>
            <pc:docMk/>
            <pc:sldMk cId="3609592906" sldId="460"/>
            <ac:spMk id="12" creationId="{E0FDFFBE-5ED1-4C3A-BECC-06257E024B32}"/>
          </ac:spMkLst>
        </pc:spChg>
        <pc:spChg chg="add">
          <ac:chgData name="Bram Van den Abbeele" userId="S::bram.vandenabbeele@student.odisee.be::69860c9e-bc5c-4f5d-8d0e-23d27e7c060e" providerId="AD" clId="Web-{471620BA-EFEF-DC2A-38A6-F37BFE0231AF}" dt="2019-05-21T20:22:25.517" v="45"/>
          <ac:spMkLst>
            <pc:docMk/>
            <pc:sldMk cId="3609592906" sldId="460"/>
            <ac:spMk id="14" creationId="{CE03ACFB-F845-47DD-B1F4-DB5B221BBC3F}"/>
          </ac:spMkLst>
        </pc:spChg>
        <pc:spChg chg="add">
          <ac:chgData name="Bram Van den Abbeele" userId="S::bram.vandenabbeele@student.odisee.be::69860c9e-bc5c-4f5d-8d0e-23d27e7c060e" providerId="AD" clId="Web-{471620BA-EFEF-DC2A-38A6-F37BFE0231AF}" dt="2019-05-21T20:22:25.517" v="45"/>
          <ac:spMkLst>
            <pc:docMk/>
            <pc:sldMk cId="3609592906" sldId="460"/>
            <ac:spMk id="16" creationId="{A0144B8D-ABC9-4F44-8451-5B06A9C80B24}"/>
          </ac:spMkLst>
        </pc:spChg>
        <pc:spChg chg="add">
          <ac:chgData name="Bram Van den Abbeele" userId="S::bram.vandenabbeele@student.odisee.be::69860c9e-bc5c-4f5d-8d0e-23d27e7c060e" providerId="AD" clId="Web-{471620BA-EFEF-DC2A-38A6-F37BFE0231AF}" dt="2019-05-21T20:22:25.517" v="45"/>
          <ac:spMkLst>
            <pc:docMk/>
            <pc:sldMk cId="3609592906" sldId="460"/>
            <ac:spMk id="18" creationId="{30581CF1-C445-4EA2-8A1B-47EFAA87E369}"/>
          </ac:spMkLst>
        </pc:spChg>
        <pc:picChg chg="add mod">
          <ac:chgData name="Bram Van den Abbeele" userId="S::bram.vandenabbeele@student.odisee.be::69860c9e-bc5c-4f5d-8d0e-23d27e7c060e" providerId="AD" clId="Web-{471620BA-EFEF-DC2A-38A6-F37BFE0231AF}" dt="2019-05-21T20:22:25.517" v="45"/>
          <ac:picMkLst>
            <pc:docMk/>
            <pc:sldMk cId="3609592906" sldId="460"/>
            <ac:picMk id="2" creationId="{A9B911F5-F480-472D-AE0B-9127D3D9DF26}"/>
          </ac:picMkLst>
        </pc:picChg>
        <pc:picChg chg="add mod">
          <ac:chgData name="Bram Van den Abbeele" userId="S::bram.vandenabbeele@student.odisee.be::69860c9e-bc5c-4f5d-8d0e-23d27e7c060e" providerId="AD" clId="Web-{471620BA-EFEF-DC2A-38A6-F37BFE0231AF}" dt="2019-05-21T20:22:25.517" v="45"/>
          <ac:picMkLst>
            <pc:docMk/>
            <pc:sldMk cId="3609592906" sldId="460"/>
            <ac:picMk id="5" creationId="{6153716F-D417-4B26-BEF8-AFE231B200CA}"/>
          </ac:picMkLst>
        </pc:picChg>
      </pc:sldChg>
    </pc:docChg>
  </pc:docChgLst>
  <pc:docChgLst>
    <pc:chgData name="Luis Sapon Lucas" userId="S::luis.saponlucas@student.odisee.be::ba5f3d6f-1aa6-4fe8-992d-fbf5280918ab" providerId="AD" clId="Web-{9BF041DB-90DF-FF80-81BE-808C8404683A}"/>
    <pc:docChg chg="addSld delSld modSld">
      <pc:chgData name="Luis Sapon Lucas" userId="S::luis.saponlucas@student.odisee.be::ba5f3d6f-1aa6-4fe8-992d-fbf5280918ab" providerId="AD" clId="Web-{9BF041DB-90DF-FF80-81BE-808C8404683A}" dt="2019-05-21T19:16:15.874" v="370" actId="14100"/>
      <pc:docMkLst>
        <pc:docMk/>
      </pc:docMkLst>
      <pc:sldChg chg="modSp">
        <pc:chgData name="Luis Sapon Lucas" userId="S::luis.saponlucas@student.odisee.be::ba5f3d6f-1aa6-4fe8-992d-fbf5280918ab" providerId="AD" clId="Web-{9BF041DB-90DF-FF80-81BE-808C8404683A}" dt="2019-05-21T18:35:29.944" v="91" actId="1076"/>
        <pc:sldMkLst>
          <pc:docMk/>
          <pc:sldMk cId="2681361779" sldId="330"/>
        </pc:sldMkLst>
        <pc:spChg chg="mod">
          <ac:chgData name="Luis Sapon Lucas" userId="S::luis.saponlucas@student.odisee.be::ba5f3d6f-1aa6-4fe8-992d-fbf5280918ab" providerId="AD" clId="Web-{9BF041DB-90DF-FF80-81BE-808C8404683A}" dt="2019-05-21T18:35:25.100" v="87" actId="20577"/>
          <ac:spMkLst>
            <pc:docMk/>
            <pc:sldMk cId="2681361779" sldId="330"/>
            <ac:spMk id="4" creationId="{E5A2F881-BA91-48E5-B19E-8096762F5E69}"/>
          </ac:spMkLst>
        </pc:spChg>
        <pc:picChg chg="mod">
          <ac:chgData name="Luis Sapon Lucas" userId="S::luis.saponlucas@student.odisee.be::ba5f3d6f-1aa6-4fe8-992d-fbf5280918ab" providerId="AD" clId="Web-{9BF041DB-90DF-FF80-81BE-808C8404683A}" dt="2019-05-21T18:35:29.944" v="91" actId="1076"/>
          <ac:picMkLst>
            <pc:docMk/>
            <pc:sldMk cId="2681361779" sldId="330"/>
            <ac:picMk id="1026" creationId="{07C46E12-0C86-47C7-8C31-AF9E756A684E}"/>
          </ac:picMkLst>
        </pc:picChg>
      </pc:sldChg>
      <pc:sldChg chg="addSp delSp modSp">
        <pc:chgData name="Luis Sapon Lucas" userId="S::luis.saponlucas@student.odisee.be::ba5f3d6f-1aa6-4fe8-992d-fbf5280918ab" providerId="AD" clId="Web-{9BF041DB-90DF-FF80-81BE-808C8404683A}" dt="2019-05-21T18:25:57.267" v="10" actId="1076"/>
        <pc:sldMkLst>
          <pc:docMk/>
          <pc:sldMk cId="3380191815" sldId="351"/>
        </pc:sldMkLst>
        <pc:picChg chg="add del mod">
          <ac:chgData name="Luis Sapon Lucas" userId="S::luis.saponlucas@student.odisee.be::ba5f3d6f-1aa6-4fe8-992d-fbf5280918ab" providerId="AD" clId="Web-{9BF041DB-90DF-FF80-81BE-808C8404683A}" dt="2019-05-21T18:25:55.189" v="9"/>
          <ac:picMkLst>
            <pc:docMk/>
            <pc:sldMk cId="3380191815" sldId="351"/>
            <ac:picMk id="2" creationId="{D804DFF7-26EE-410B-A7C2-4499747B6090}"/>
          </ac:picMkLst>
        </pc:picChg>
        <pc:picChg chg="mod">
          <ac:chgData name="Luis Sapon Lucas" userId="S::luis.saponlucas@student.odisee.be::ba5f3d6f-1aa6-4fe8-992d-fbf5280918ab" providerId="AD" clId="Web-{9BF041DB-90DF-FF80-81BE-808C8404683A}" dt="2019-05-21T18:25:57.267" v="10" actId="1076"/>
          <ac:picMkLst>
            <pc:docMk/>
            <pc:sldMk cId="3380191815" sldId="351"/>
            <ac:picMk id="6148" creationId="{BBDC205C-3B14-4BAA-A715-E579679BDC32}"/>
          </ac:picMkLst>
        </pc:picChg>
      </pc:sldChg>
      <pc:sldChg chg="addSp delSp">
        <pc:chgData name="Luis Sapon Lucas" userId="S::luis.saponlucas@student.odisee.be::ba5f3d6f-1aa6-4fe8-992d-fbf5280918ab" providerId="AD" clId="Web-{9BF041DB-90DF-FF80-81BE-808C8404683A}" dt="2019-05-21T18:26:00.095" v="11"/>
        <pc:sldMkLst>
          <pc:docMk/>
          <pc:sldMk cId="3146523758" sldId="352"/>
        </pc:sldMkLst>
        <pc:picChg chg="add del">
          <ac:chgData name="Luis Sapon Lucas" userId="S::luis.saponlucas@student.odisee.be::ba5f3d6f-1aa6-4fe8-992d-fbf5280918ab" providerId="AD" clId="Web-{9BF041DB-90DF-FF80-81BE-808C8404683A}" dt="2019-05-21T18:26:00.095" v="11"/>
          <ac:picMkLst>
            <pc:docMk/>
            <pc:sldMk cId="3146523758" sldId="352"/>
            <ac:picMk id="5122" creationId="{A4161B18-3317-4EA7-A39E-951D1A66A371}"/>
          </ac:picMkLst>
        </pc:picChg>
      </pc:sldChg>
      <pc:sldChg chg="addSp modSp">
        <pc:chgData name="Luis Sapon Lucas" userId="S::luis.saponlucas@student.odisee.be::ba5f3d6f-1aa6-4fe8-992d-fbf5280918ab" providerId="AD" clId="Web-{9BF041DB-90DF-FF80-81BE-808C8404683A}" dt="2019-05-21T19:13:34.185" v="350" actId="1076"/>
        <pc:sldMkLst>
          <pc:docMk/>
          <pc:sldMk cId="2353892212" sldId="356"/>
        </pc:sldMkLst>
        <pc:spChg chg="add mod">
          <ac:chgData name="Luis Sapon Lucas" userId="S::luis.saponlucas@student.odisee.be::ba5f3d6f-1aa6-4fe8-992d-fbf5280918ab" providerId="AD" clId="Web-{9BF041DB-90DF-FF80-81BE-808C8404683A}" dt="2019-05-21T19:13:30.747" v="349" actId="14100"/>
          <ac:spMkLst>
            <pc:docMk/>
            <pc:sldMk cId="2353892212" sldId="356"/>
            <ac:spMk id="2" creationId="{C8B66F22-7CB4-4F01-AC26-6B6CDFF760CB}"/>
          </ac:spMkLst>
        </pc:spChg>
        <pc:picChg chg="mod">
          <ac:chgData name="Luis Sapon Lucas" userId="S::luis.saponlucas@student.odisee.be::ba5f3d6f-1aa6-4fe8-992d-fbf5280918ab" providerId="AD" clId="Web-{9BF041DB-90DF-FF80-81BE-808C8404683A}" dt="2019-05-21T19:13:34.185" v="350" actId="1076"/>
          <ac:picMkLst>
            <pc:docMk/>
            <pc:sldMk cId="2353892212" sldId="356"/>
            <ac:picMk id="7170" creationId="{7C7B5EE1-E744-4976-BDE4-988B621CD1C8}"/>
          </ac:picMkLst>
        </pc:picChg>
      </pc:sldChg>
      <pc:sldChg chg="addSp modSp">
        <pc:chgData name="Luis Sapon Lucas" userId="S::luis.saponlucas@student.odisee.be::ba5f3d6f-1aa6-4fe8-992d-fbf5280918ab" providerId="AD" clId="Web-{9BF041DB-90DF-FF80-81BE-808C8404683A}" dt="2019-05-21T19:15:33.905" v="363" actId="1076"/>
        <pc:sldMkLst>
          <pc:docMk/>
          <pc:sldMk cId="2289015821" sldId="358"/>
        </pc:sldMkLst>
        <pc:spChg chg="add mod">
          <ac:chgData name="Luis Sapon Lucas" userId="S::luis.saponlucas@student.odisee.be::ba5f3d6f-1aa6-4fe8-992d-fbf5280918ab" providerId="AD" clId="Web-{9BF041DB-90DF-FF80-81BE-808C8404683A}" dt="2019-05-21T19:15:28.576" v="360" actId="20577"/>
          <ac:spMkLst>
            <pc:docMk/>
            <pc:sldMk cId="2289015821" sldId="358"/>
            <ac:spMk id="2" creationId="{9C2893AB-8387-43D6-9293-9EA979D440C3}"/>
          </ac:spMkLst>
        </pc:spChg>
        <pc:picChg chg="mod">
          <ac:chgData name="Luis Sapon Lucas" userId="S::luis.saponlucas@student.odisee.be::ba5f3d6f-1aa6-4fe8-992d-fbf5280918ab" providerId="AD" clId="Web-{9BF041DB-90DF-FF80-81BE-808C8404683A}" dt="2019-05-21T19:15:33.905" v="363" actId="1076"/>
          <ac:picMkLst>
            <pc:docMk/>
            <pc:sldMk cId="2289015821" sldId="358"/>
            <ac:picMk id="12290" creationId="{E7116398-9E8B-4314-A922-EE126043AB0B}"/>
          </ac:picMkLst>
        </pc:picChg>
      </pc:sldChg>
      <pc:sldChg chg="addSp modSp">
        <pc:chgData name="Luis Sapon Lucas" userId="S::luis.saponlucas@student.odisee.be::ba5f3d6f-1aa6-4fe8-992d-fbf5280918ab" providerId="AD" clId="Web-{9BF041DB-90DF-FF80-81BE-808C8404683A}" dt="2019-05-21T19:16:15.874" v="370" actId="14100"/>
        <pc:sldMkLst>
          <pc:docMk/>
          <pc:sldMk cId="2280743787" sldId="360"/>
        </pc:sldMkLst>
        <pc:spChg chg="add mod">
          <ac:chgData name="Luis Sapon Lucas" userId="S::luis.saponlucas@student.odisee.be::ba5f3d6f-1aa6-4fe8-992d-fbf5280918ab" providerId="AD" clId="Web-{9BF041DB-90DF-FF80-81BE-808C8404683A}" dt="2019-05-21T19:16:15.874" v="370" actId="14100"/>
          <ac:spMkLst>
            <pc:docMk/>
            <pc:sldMk cId="2280743787" sldId="360"/>
            <ac:spMk id="2" creationId="{AA82C4F2-CDE1-4FB0-BDD8-1AD4C8D2CAD5}"/>
          </ac:spMkLst>
        </pc:spChg>
        <pc:picChg chg="mod">
          <ac:chgData name="Luis Sapon Lucas" userId="S::luis.saponlucas@student.odisee.be::ba5f3d6f-1aa6-4fe8-992d-fbf5280918ab" providerId="AD" clId="Web-{9BF041DB-90DF-FF80-81BE-808C8404683A}" dt="2019-05-21T19:16:08.499" v="366" actId="1076"/>
          <ac:picMkLst>
            <pc:docMk/>
            <pc:sldMk cId="2280743787" sldId="360"/>
            <ac:picMk id="10242" creationId="{323EE14C-CE84-4D58-9F00-E7838CF04BC6}"/>
          </ac:picMkLst>
        </pc:picChg>
      </pc:sldChg>
      <pc:sldChg chg="addSp modSp">
        <pc:chgData name="Luis Sapon Lucas" userId="S::luis.saponlucas@student.odisee.be::ba5f3d6f-1aa6-4fe8-992d-fbf5280918ab" providerId="AD" clId="Web-{9BF041DB-90DF-FF80-81BE-808C8404683A}" dt="2019-05-21T18:29:57.894" v="19" actId="14100"/>
        <pc:sldMkLst>
          <pc:docMk/>
          <pc:sldMk cId="4101826837" sldId="367"/>
        </pc:sldMkLst>
        <pc:picChg chg="add mod">
          <ac:chgData name="Luis Sapon Lucas" userId="S::luis.saponlucas@student.odisee.be::ba5f3d6f-1aa6-4fe8-992d-fbf5280918ab" providerId="AD" clId="Web-{9BF041DB-90DF-FF80-81BE-808C8404683A}" dt="2019-05-21T18:29:50.722" v="18" actId="14100"/>
          <ac:picMkLst>
            <pc:docMk/>
            <pc:sldMk cId="4101826837" sldId="367"/>
            <ac:picMk id="2" creationId="{08ABF553-FB55-45E2-8CC3-2CE6C2B9305A}"/>
          </ac:picMkLst>
        </pc:picChg>
        <pc:picChg chg="mod">
          <ac:chgData name="Luis Sapon Lucas" userId="S::luis.saponlucas@student.odisee.be::ba5f3d6f-1aa6-4fe8-992d-fbf5280918ab" providerId="AD" clId="Web-{9BF041DB-90DF-FF80-81BE-808C8404683A}" dt="2019-05-21T18:29:57.894" v="19" actId="14100"/>
          <ac:picMkLst>
            <pc:docMk/>
            <pc:sldMk cId="4101826837" sldId="367"/>
            <ac:picMk id="18434" creationId="{B5DA7704-96EC-4F3D-BB89-D50FEEDE3AE8}"/>
          </ac:picMkLst>
        </pc:picChg>
      </pc:sldChg>
      <pc:sldChg chg="delSp del">
        <pc:chgData name="Luis Sapon Lucas" userId="S::luis.saponlucas@student.odisee.be::ba5f3d6f-1aa6-4fe8-992d-fbf5280918ab" providerId="AD" clId="Web-{9BF041DB-90DF-FF80-81BE-808C8404683A}" dt="2019-05-21T18:30:00.191" v="20"/>
        <pc:sldMkLst>
          <pc:docMk/>
          <pc:sldMk cId="4093423672" sldId="368"/>
        </pc:sldMkLst>
        <pc:picChg chg="del">
          <ac:chgData name="Luis Sapon Lucas" userId="S::luis.saponlucas@student.odisee.be::ba5f3d6f-1aa6-4fe8-992d-fbf5280918ab" providerId="AD" clId="Web-{9BF041DB-90DF-FF80-81BE-808C8404683A}" dt="2019-05-21T18:29:39.957" v="15"/>
          <ac:picMkLst>
            <pc:docMk/>
            <pc:sldMk cId="4093423672" sldId="368"/>
            <ac:picMk id="17410" creationId="{6A42C64B-5BDD-405F-A9B4-A5F33A5610EA}"/>
          </ac:picMkLst>
        </pc:picChg>
      </pc:sldChg>
      <pc:sldChg chg="addSp delSp modSp add replId">
        <pc:chgData name="Luis Sapon Lucas" userId="S::luis.saponlucas@student.odisee.be::ba5f3d6f-1aa6-4fe8-992d-fbf5280918ab" providerId="AD" clId="Web-{9BF041DB-90DF-FF80-81BE-808C8404683A}" dt="2019-05-21T18:55:40.548" v="251" actId="14100"/>
        <pc:sldMkLst>
          <pc:docMk/>
          <pc:sldMk cId="957388984" sldId="451"/>
        </pc:sldMkLst>
        <pc:spChg chg="mod">
          <ac:chgData name="Luis Sapon Lucas" userId="S::luis.saponlucas@student.odisee.be::ba5f3d6f-1aa6-4fe8-992d-fbf5280918ab" providerId="AD" clId="Web-{9BF041DB-90DF-FF80-81BE-808C8404683A}" dt="2019-05-21T18:38:37.212" v="244" actId="1076"/>
          <ac:spMkLst>
            <pc:docMk/>
            <pc:sldMk cId="957388984" sldId="451"/>
            <ac:spMk id="4" creationId="{E5A2F881-BA91-48E5-B19E-8096762F5E69}"/>
          </ac:spMkLst>
        </pc:spChg>
        <pc:spChg chg="add del mod">
          <ac:chgData name="Luis Sapon Lucas" userId="S::luis.saponlucas@student.odisee.be::ba5f3d6f-1aa6-4fe8-992d-fbf5280918ab" providerId="AD" clId="Web-{9BF041DB-90DF-FF80-81BE-808C8404683A}" dt="2019-05-21T18:37:46.274" v="174"/>
          <ac:spMkLst>
            <pc:docMk/>
            <pc:sldMk cId="957388984" sldId="451"/>
            <ac:spMk id="6" creationId="{1D6C932E-0192-42B8-9A6B-A7E6AF0416DE}"/>
          </ac:spMkLst>
        </pc:spChg>
        <pc:picChg chg="add mod">
          <ac:chgData name="Luis Sapon Lucas" userId="S::luis.saponlucas@student.odisee.be::ba5f3d6f-1aa6-4fe8-992d-fbf5280918ab" providerId="AD" clId="Web-{9BF041DB-90DF-FF80-81BE-808C8404683A}" dt="2019-05-21T18:55:31.501" v="249" actId="1076"/>
          <ac:picMkLst>
            <pc:docMk/>
            <pc:sldMk cId="957388984" sldId="451"/>
            <ac:picMk id="2" creationId="{1CBA0FBF-907C-4743-81FC-D49968842AA7}"/>
          </ac:picMkLst>
        </pc:picChg>
        <pc:picChg chg="add mod">
          <ac:chgData name="Luis Sapon Lucas" userId="S::luis.saponlucas@student.odisee.be::ba5f3d6f-1aa6-4fe8-992d-fbf5280918ab" providerId="AD" clId="Web-{9BF041DB-90DF-FF80-81BE-808C8404683A}" dt="2019-05-21T18:55:40.548" v="251" actId="14100"/>
          <ac:picMkLst>
            <pc:docMk/>
            <pc:sldMk cId="957388984" sldId="451"/>
            <ac:picMk id="5" creationId="{910CD94D-110A-4A4D-AADC-965A4E729A8A}"/>
          </ac:picMkLst>
        </pc:picChg>
        <pc:picChg chg="del mod">
          <ac:chgData name="Luis Sapon Lucas" userId="S::luis.saponlucas@student.odisee.be::ba5f3d6f-1aa6-4fe8-992d-fbf5280918ab" providerId="AD" clId="Web-{9BF041DB-90DF-FF80-81BE-808C8404683A}" dt="2019-05-21T18:35:38.226" v="93"/>
          <ac:picMkLst>
            <pc:docMk/>
            <pc:sldMk cId="957388984" sldId="451"/>
            <ac:picMk id="1026" creationId="{07C46E12-0C86-47C7-8C31-AF9E756A684E}"/>
          </ac:picMkLst>
        </pc:picChg>
      </pc:sldChg>
      <pc:sldChg chg="addSp delSp modSp add replId">
        <pc:chgData name="Luis Sapon Lucas" userId="S::luis.saponlucas@student.odisee.be::ba5f3d6f-1aa6-4fe8-992d-fbf5280918ab" providerId="AD" clId="Web-{9BF041DB-90DF-FF80-81BE-808C8404683A}" dt="2019-05-21T19:00:13.484" v="271" actId="20577"/>
        <pc:sldMkLst>
          <pc:docMk/>
          <pc:sldMk cId="503310616" sldId="452"/>
        </pc:sldMkLst>
        <pc:spChg chg="del">
          <ac:chgData name="Luis Sapon Lucas" userId="S::luis.saponlucas@student.odisee.be::ba5f3d6f-1aa6-4fe8-992d-fbf5280918ab" providerId="AD" clId="Web-{9BF041DB-90DF-FF80-81BE-808C8404683A}" dt="2019-05-21T18:57:47.657" v="253"/>
          <ac:spMkLst>
            <pc:docMk/>
            <pc:sldMk cId="503310616" sldId="452"/>
            <ac:spMk id="4" creationId="{E5A2F881-BA91-48E5-B19E-8096762F5E69}"/>
          </ac:spMkLst>
        </pc:spChg>
        <pc:spChg chg="add del mod">
          <ac:chgData name="Luis Sapon Lucas" userId="S::luis.saponlucas@student.odisee.be::ba5f3d6f-1aa6-4fe8-992d-fbf5280918ab" providerId="AD" clId="Web-{9BF041DB-90DF-FF80-81BE-808C8404683A}" dt="2019-05-21T19:00:07.188" v="269"/>
          <ac:spMkLst>
            <pc:docMk/>
            <pc:sldMk cId="503310616" sldId="452"/>
            <ac:spMk id="6" creationId="{FCFF41BD-763C-457E-BF91-5E50A7C98DB6}"/>
          </ac:spMkLst>
        </pc:spChg>
        <pc:spChg chg="add mod">
          <ac:chgData name="Luis Sapon Lucas" userId="S::luis.saponlucas@student.odisee.be::ba5f3d6f-1aa6-4fe8-992d-fbf5280918ab" providerId="AD" clId="Web-{9BF041DB-90DF-FF80-81BE-808C8404683A}" dt="2019-05-21T19:00:13.484" v="271" actId="20577"/>
          <ac:spMkLst>
            <pc:docMk/>
            <pc:sldMk cId="503310616" sldId="452"/>
            <ac:spMk id="7" creationId="{1B78B6DB-1BF9-4BFC-A2F8-DA0336D998F5}"/>
          </ac:spMkLst>
        </pc:spChg>
        <pc:picChg chg="add mod">
          <ac:chgData name="Luis Sapon Lucas" userId="S::luis.saponlucas@student.odisee.be::ba5f3d6f-1aa6-4fe8-992d-fbf5280918ab" providerId="AD" clId="Web-{9BF041DB-90DF-FF80-81BE-808C8404683A}" dt="2019-05-21T18:57:56.938" v="257" actId="1076"/>
          <ac:picMkLst>
            <pc:docMk/>
            <pc:sldMk cId="503310616" sldId="452"/>
            <ac:picMk id="2" creationId="{789924BD-DC34-42C1-8206-412A95F6B563}"/>
          </ac:picMkLst>
        </pc:picChg>
        <pc:picChg chg="del">
          <ac:chgData name="Luis Sapon Lucas" userId="S::luis.saponlucas@student.odisee.be::ba5f3d6f-1aa6-4fe8-992d-fbf5280918ab" providerId="AD" clId="Web-{9BF041DB-90DF-FF80-81BE-808C8404683A}" dt="2019-05-21T18:57:42.954" v="252"/>
          <ac:picMkLst>
            <pc:docMk/>
            <pc:sldMk cId="503310616" sldId="452"/>
            <ac:picMk id="1026" creationId="{07C46E12-0C86-47C7-8C31-AF9E756A684E}"/>
          </ac:picMkLst>
        </pc:picChg>
      </pc:sldChg>
      <pc:sldChg chg="addSp delSp modSp add replId">
        <pc:chgData name="Luis Sapon Lucas" userId="S::luis.saponlucas@student.odisee.be::ba5f3d6f-1aa6-4fe8-992d-fbf5280918ab" providerId="AD" clId="Web-{9BF041DB-90DF-FF80-81BE-808C8404683A}" dt="2019-05-21T19:03:34.375" v="288" actId="1076"/>
        <pc:sldMkLst>
          <pc:docMk/>
          <pc:sldMk cId="1343965804" sldId="454"/>
        </pc:sldMkLst>
        <pc:spChg chg="mod">
          <ac:chgData name="Luis Sapon Lucas" userId="S::luis.saponlucas@student.odisee.be::ba5f3d6f-1aa6-4fe8-992d-fbf5280918ab" providerId="AD" clId="Web-{9BF041DB-90DF-FF80-81BE-808C8404683A}" dt="2019-05-21T19:03:19.296" v="286" actId="14100"/>
          <ac:spMkLst>
            <pc:docMk/>
            <pc:sldMk cId="1343965804" sldId="454"/>
            <ac:spMk id="7" creationId="{1B78B6DB-1BF9-4BFC-A2F8-DA0336D998F5}"/>
          </ac:spMkLst>
        </pc:spChg>
        <pc:picChg chg="del">
          <ac:chgData name="Luis Sapon Lucas" userId="S::luis.saponlucas@student.odisee.be::ba5f3d6f-1aa6-4fe8-992d-fbf5280918ab" providerId="AD" clId="Web-{9BF041DB-90DF-FF80-81BE-808C8404683A}" dt="2019-05-21T19:00:51.703" v="277"/>
          <ac:picMkLst>
            <pc:docMk/>
            <pc:sldMk cId="1343965804" sldId="454"/>
            <ac:picMk id="2" creationId="{789924BD-DC34-42C1-8206-412A95F6B563}"/>
          </ac:picMkLst>
        </pc:picChg>
        <pc:picChg chg="add mod">
          <ac:chgData name="Luis Sapon Lucas" userId="S::luis.saponlucas@student.odisee.be::ba5f3d6f-1aa6-4fe8-992d-fbf5280918ab" providerId="AD" clId="Web-{9BF041DB-90DF-FF80-81BE-808C8404683A}" dt="2019-05-21T19:03:34.375" v="288" actId="1076"/>
          <ac:picMkLst>
            <pc:docMk/>
            <pc:sldMk cId="1343965804" sldId="454"/>
            <ac:picMk id="4" creationId="{CCFEBD90-B12B-4015-BFED-80495E016A6B}"/>
          </ac:picMkLst>
        </pc:picChg>
      </pc:sldChg>
      <pc:sldChg chg="addSp delSp modSp add replId">
        <pc:chgData name="Luis Sapon Lucas" userId="S::luis.saponlucas@student.odisee.be::ba5f3d6f-1aa6-4fe8-992d-fbf5280918ab" providerId="AD" clId="Web-{9BF041DB-90DF-FF80-81BE-808C8404683A}" dt="2019-05-21T19:11:42.027" v="312" actId="1076"/>
        <pc:sldMkLst>
          <pc:docMk/>
          <pc:sldMk cId="2342001718" sldId="455"/>
        </pc:sldMkLst>
        <pc:spChg chg="mod">
          <ac:chgData name="Luis Sapon Lucas" userId="S::luis.saponlucas@student.odisee.be::ba5f3d6f-1aa6-4fe8-992d-fbf5280918ab" providerId="AD" clId="Web-{9BF041DB-90DF-FF80-81BE-808C8404683A}" dt="2019-05-21T19:11:02.589" v="295" actId="20577"/>
          <ac:spMkLst>
            <pc:docMk/>
            <pc:sldMk cId="2342001718" sldId="455"/>
            <ac:spMk id="3" creationId="{00000000-0000-0000-0000-000000000000}"/>
          </ac:spMkLst>
        </pc:spChg>
        <pc:spChg chg="add del mod">
          <ac:chgData name="Luis Sapon Lucas" userId="S::luis.saponlucas@student.odisee.be::ba5f3d6f-1aa6-4fe8-992d-fbf5280918ab" providerId="AD" clId="Web-{9BF041DB-90DF-FF80-81BE-808C8404683A}" dt="2019-05-21T19:11:32.606" v="310"/>
          <ac:spMkLst>
            <pc:docMk/>
            <pc:sldMk cId="2342001718" sldId="455"/>
            <ac:spMk id="6" creationId="{DC0D3EE3-05EB-4DC3-83F3-D972222ABBC0}"/>
          </ac:spMkLst>
        </pc:spChg>
        <pc:spChg chg="add mod">
          <ac:chgData name="Luis Sapon Lucas" userId="S::luis.saponlucas@student.odisee.be::ba5f3d6f-1aa6-4fe8-992d-fbf5280918ab" providerId="AD" clId="Web-{9BF041DB-90DF-FF80-81BE-808C8404683A}" dt="2019-05-21T19:11:42.027" v="312" actId="1076"/>
          <ac:spMkLst>
            <pc:docMk/>
            <pc:sldMk cId="2342001718" sldId="455"/>
            <ac:spMk id="7" creationId="{76C4D536-96DE-4121-998F-0189081E51CD}"/>
          </ac:spMkLst>
        </pc:spChg>
        <pc:picChg chg="add mod">
          <ac:chgData name="Luis Sapon Lucas" userId="S::luis.saponlucas@student.odisee.be::ba5f3d6f-1aa6-4fe8-992d-fbf5280918ab" providerId="AD" clId="Web-{9BF041DB-90DF-FF80-81BE-808C8404683A}" dt="2019-05-21T19:11:36.652" v="311" actId="1076"/>
          <ac:picMkLst>
            <pc:docMk/>
            <pc:sldMk cId="2342001718" sldId="455"/>
            <ac:picMk id="2" creationId="{61C7075A-C9B4-40AD-85A1-F0D31057F459}"/>
          </ac:picMkLst>
        </pc:picChg>
        <pc:picChg chg="del">
          <ac:chgData name="Luis Sapon Lucas" userId="S::luis.saponlucas@student.odisee.be::ba5f3d6f-1aa6-4fe8-992d-fbf5280918ab" providerId="AD" clId="Web-{9BF041DB-90DF-FF80-81BE-808C8404683A}" dt="2019-05-21T19:11:02.558" v="294"/>
          <ac:picMkLst>
            <pc:docMk/>
            <pc:sldMk cId="2342001718" sldId="455"/>
            <ac:picMk id="2050" creationId="{9BCAC637-1B73-4BA1-A7C8-8AC5DB706FB5}"/>
          </ac:picMkLst>
        </pc:picChg>
      </pc:sldChg>
      <pc:sldChg chg="addSp delSp add del replId">
        <pc:chgData name="Luis Sapon Lucas" userId="S::luis.saponlucas@student.odisee.be::ba5f3d6f-1aa6-4fe8-992d-fbf5280918ab" providerId="AD" clId="Web-{9BF041DB-90DF-FF80-81BE-808C8404683A}" dt="2019-05-21T19:08:30.764" v="292"/>
        <pc:sldMkLst>
          <pc:docMk/>
          <pc:sldMk cId="3411104392" sldId="455"/>
        </pc:sldMkLst>
        <pc:spChg chg="del">
          <ac:chgData name="Luis Sapon Lucas" userId="S::luis.saponlucas@student.odisee.be::ba5f3d6f-1aa6-4fe8-992d-fbf5280918ab" providerId="AD" clId="Web-{9BF041DB-90DF-FF80-81BE-808C8404683A}" dt="2019-05-21T19:04:29.203" v="291"/>
          <ac:spMkLst>
            <pc:docMk/>
            <pc:sldMk cId="3411104392" sldId="455"/>
            <ac:spMk id="7" creationId="{1B78B6DB-1BF9-4BFC-A2F8-DA0336D998F5}"/>
          </ac:spMkLst>
        </pc:spChg>
        <pc:picChg chg="add del">
          <ac:chgData name="Luis Sapon Lucas" userId="S::luis.saponlucas@student.odisee.be::ba5f3d6f-1aa6-4fe8-992d-fbf5280918ab" providerId="AD" clId="Web-{9BF041DB-90DF-FF80-81BE-808C8404683A}" dt="2019-05-21T19:04:25.953" v="290"/>
          <ac:picMkLst>
            <pc:docMk/>
            <pc:sldMk cId="3411104392" sldId="455"/>
            <ac:picMk id="2" creationId="{789924BD-DC34-42C1-8206-412A95F6B563}"/>
          </ac:picMkLst>
        </pc:picChg>
      </pc:sldChg>
      <pc:sldChg chg="addSp modSp add replId">
        <pc:chgData name="Luis Sapon Lucas" userId="S::luis.saponlucas@student.odisee.be::ba5f3d6f-1aa6-4fe8-992d-fbf5280918ab" providerId="AD" clId="Web-{9BF041DB-90DF-FF80-81BE-808C8404683A}" dt="2019-05-21T19:12:42.372" v="340" actId="20577"/>
        <pc:sldMkLst>
          <pc:docMk/>
          <pc:sldMk cId="2147378528" sldId="456"/>
        </pc:sldMkLst>
        <pc:spChg chg="add mod">
          <ac:chgData name="Luis Sapon Lucas" userId="S::luis.saponlucas@student.odisee.be::ba5f3d6f-1aa6-4fe8-992d-fbf5280918ab" providerId="AD" clId="Web-{9BF041DB-90DF-FF80-81BE-808C8404683A}" dt="2019-05-21T19:12:42.372" v="340" actId="20577"/>
          <ac:spMkLst>
            <pc:docMk/>
            <pc:sldMk cId="2147378528" sldId="456"/>
            <ac:spMk id="2" creationId="{913E9192-B8C6-4154-B85D-5D7F45DE02CD}"/>
          </ac:spMkLst>
        </pc:spChg>
      </pc:sldChg>
      <pc:sldChg chg="add del replId">
        <pc:chgData name="Luis Sapon Lucas" userId="S::luis.saponlucas@student.odisee.be::ba5f3d6f-1aa6-4fe8-992d-fbf5280918ab" providerId="AD" clId="Web-{9BF041DB-90DF-FF80-81BE-808C8404683A}" dt="2019-05-21T19:12:09.418" v="314"/>
        <pc:sldMkLst>
          <pc:docMk/>
          <pc:sldMk cId="3152797615" sldId="456"/>
        </pc:sldMkLst>
      </pc:sldChg>
      <pc:sldChg chg="add del replId">
        <pc:chgData name="Luis Sapon Lucas" userId="S::luis.saponlucas@student.odisee.be::ba5f3d6f-1aa6-4fe8-992d-fbf5280918ab" providerId="AD" clId="Web-{9BF041DB-90DF-FF80-81BE-808C8404683A}" dt="2019-05-21T19:14:24.420" v="352"/>
        <pc:sldMkLst>
          <pc:docMk/>
          <pc:sldMk cId="3739521788" sldId="457"/>
        </pc:sldMkLst>
      </pc:sldChg>
    </pc:docChg>
  </pc:docChgLst>
  <pc:docChgLst>
    <pc:chgData name="Luis Sapon Lucas" userId="S::luis.saponlucas@student.odisee.be::ba5f3d6f-1aa6-4fe8-992d-fbf5280918ab" providerId="AD" clId="Web-{5AA7372B-43A5-7AA3-7FA8-125C80291291}"/>
    <pc:docChg chg="addSld delSld modSld">
      <pc:chgData name="Luis Sapon Lucas" userId="S::luis.saponlucas@student.odisee.be::ba5f3d6f-1aa6-4fe8-992d-fbf5280918ab" providerId="AD" clId="Web-{5AA7372B-43A5-7AA3-7FA8-125C80291291}" dt="2019-05-21T21:02:37.195" v="122" actId="1076"/>
      <pc:docMkLst>
        <pc:docMk/>
      </pc:docMkLst>
      <pc:sldChg chg="addSp delSp modSp">
        <pc:chgData name="Luis Sapon Lucas" userId="S::luis.saponlucas@student.odisee.be::ba5f3d6f-1aa6-4fe8-992d-fbf5280918ab" providerId="AD" clId="Web-{5AA7372B-43A5-7AA3-7FA8-125C80291291}" dt="2019-05-21T20:58:49.862" v="98"/>
        <pc:sldMkLst>
          <pc:docMk/>
          <pc:sldMk cId="1840411476" sldId="406"/>
        </pc:sldMkLst>
        <pc:spChg chg="add del mod">
          <ac:chgData name="Luis Sapon Lucas" userId="S::luis.saponlucas@student.odisee.be::ba5f3d6f-1aa6-4fe8-992d-fbf5280918ab" providerId="AD" clId="Web-{5AA7372B-43A5-7AA3-7FA8-125C80291291}" dt="2019-05-21T20:54:06.860" v="9"/>
          <ac:spMkLst>
            <pc:docMk/>
            <pc:sldMk cId="1840411476" sldId="406"/>
            <ac:spMk id="2" creationId="{28C78236-BB36-48FE-AB0A-13699E3E2BF8}"/>
          </ac:spMkLst>
        </pc:spChg>
        <pc:spChg chg="mod">
          <ac:chgData name="Luis Sapon Lucas" userId="S::luis.saponlucas@student.odisee.be::ba5f3d6f-1aa6-4fe8-992d-fbf5280918ab" providerId="AD" clId="Web-{5AA7372B-43A5-7AA3-7FA8-125C80291291}" dt="2019-05-21T20:58:48.049" v="96" actId="20577"/>
          <ac:spMkLst>
            <pc:docMk/>
            <pc:sldMk cId="1840411476" sldId="406"/>
            <ac:spMk id="4" creationId="{E5A2F881-BA91-48E5-B19E-8096762F5E69}"/>
          </ac:spMkLst>
        </pc:spChg>
        <pc:spChg chg="del">
          <ac:chgData name="Luis Sapon Lucas" userId="S::luis.saponlucas@student.odisee.be::ba5f3d6f-1aa6-4fe8-992d-fbf5280918ab" providerId="AD" clId="Web-{5AA7372B-43A5-7AA3-7FA8-125C80291291}" dt="2019-05-21T20:58:49.862" v="98"/>
          <ac:spMkLst>
            <pc:docMk/>
            <pc:sldMk cId="1840411476" sldId="406"/>
            <ac:spMk id="5" creationId="{569E729A-7A9B-4D6D-977D-3D2FB00A6429}"/>
          </ac:spMkLst>
        </pc:spChg>
        <pc:spChg chg="add">
          <ac:chgData name="Luis Sapon Lucas" userId="S::luis.saponlucas@student.odisee.be::ba5f3d6f-1aa6-4fe8-992d-fbf5280918ab" providerId="AD" clId="Web-{5AA7372B-43A5-7AA3-7FA8-125C80291291}" dt="2019-05-21T20:58:30.377" v="15"/>
          <ac:spMkLst>
            <pc:docMk/>
            <pc:sldMk cId="1840411476" sldId="406"/>
            <ac:spMk id="6" creationId="{1E6598F8-D99D-4014-AF73-BA1B9D058620}"/>
          </ac:spMkLst>
        </pc:spChg>
        <pc:picChg chg="mod">
          <ac:chgData name="Luis Sapon Lucas" userId="S::luis.saponlucas@student.odisee.be::ba5f3d6f-1aa6-4fe8-992d-fbf5280918ab" providerId="AD" clId="Web-{5AA7372B-43A5-7AA3-7FA8-125C80291291}" dt="2019-05-21T20:54:34.126" v="14" actId="1076"/>
          <ac:picMkLst>
            <pc:docMk/>
            <pc:sldMk cId="1840411476" sldId="406"/>
            <ac:picMk id="39938" creationId="{EFC2CB65-A3F4-4293-89E5-29EF7334A673}"/>
          </ac:picMkLst>
        </pc:picChg>
      </pc:sldChg>
      <pc:sldChg chg="addSp modSp">
        <pc:chgData name="Luis Sapon Lucas" userId="S::luis.saponlucas@student.odisee.be::ba5f3d6f-1aa6-4fe8-992d-fbf5280918ab" providerId="AD" clId="Web-{5AA7372B-43A5-7AA3-7FA8-125C80291291}" dt="2019-05-21T21:02:37.195" v="122" actId="1076"/>
        <pc:sldMkLst>
          <pc:docMk/>
          <pc:sldMk cId="291128217" sldId="408"/>
        </pc:sldMkLst>
        <pc:spChg chg="mod">
          <ac:chgData name="Luis Sapon Lucas" userId="S::luis.saponlucas@student.odisee.be::ba5f3d6f-1aa6-4fe8-992d-fbf5280918ab" providerId="AD" clId="Web-{5AA7372B-43A5-7AA3-7FA8-125C80291291}" dt="2019-05-21T21:02:37.195" v="122" actId="1076"/>
          <ac:spMkLst>
            <pc:docMk/>
            <pc:sldMk cId="291128217" sldId="408"/>
            <ac:spMk id="2" creationId="{DB3472D4-FD72-4FA2-811C-E86401439C2C}"/>
          </ac:spMkLst>
        </pc:spChg>
        <pc:spChg chg="add mod">
          <ac:chgData name="Luis Sapon Lucas" userId="S::luis.saponlucas@student.odisee.be::ba5f3d6f-1aa6-4fe8-992d-fbf5280918ab" providerId="AD" clId="Web-{5AA7372B-43A5-7AA3-7FA8-125C80291291}" dt="2019-05-21T21:02:30.523" v="121" actId="1076"/>
          <ac:spMkLst>
            <pc:docMk/>
            <pc:sldMk cId="291128217" sldId="408"/>
            <ac:spMk id="8" creationId="{1673735E-A705-42C1-BA92-236B062D7A83}"/>
          </ac:spMkLst>
        </pc:spChg>
      </pc:sldChg>
      <pc:sldChg chg="addSp modSp">
        <pc:chgData name="Luis Sapon Lucas" userId="S::luis.saponlucas@student.odisee.be::ba5f3d6f-1aa6-4fe8-992d-fbf5280918ab" providerId="AD" clId="Web-{5AA7372B-43A5-7AA3-7FA8-125C80291291}" dt="2019-05-21T20:54:28.392" v="13" actId="1076"/>
        <pc:sldMkLst>
          <pc:docMk/>
          <pc:sldMk cId="2617779543" sldId="410"/>
        </pc:sldMkLst>
        <pc:spChg chg="mod">
          <ac:chgData name="Luis Sapon Lucas" userId="S::luis.saponlucas@student.odisee.be::ba5f3d6f-1aa6-4fe8-992d-fbf5280918ab" providerId="AD" clId="Web-{5AA7372B-43A5-7AA3-7FA8-125C80291291}" dt="2019-05-21T20:54:12.657" v="10" actId="1076"/>
          <ac:spMkLst>
            <pc:docMk/>
            <pc:sldMk cId="2617779543" sldId="410"/>
            <ac:spMk id="5" creationId="{569E729A-7A9B-4D6D-977D-3D2FB00A6429}"/>
          </ac:spMkLst>
        </pc:spChg>
        <pc:spChg chg="add mod">
          <ac:chgData name="Luis Sapon Lucas" userId="S::luis.saponlucas@student.odisee.be::ba5f3d6f-1aa6-4fe8-992d-fbf5280918ab" providerId="AD" clId="Web-{5AA7372B-43A5-7AA3-7FA8-125C80291291}" dt="2019-05-21T20:54:28.392" v="13" actId="1076"/>
          <ac:spMkLst>
            <pc:docMk/>
            <pc:sldMk cId="2617779543" sldId="410"/>
            <ac:spMk id="6" creationId="{AC7EB30F-F163-4D13-9ED4-2E73652BD6E5}"/>
          </ac:spMkLst>
        </pc:spChg>
        <pc:picChg chg="mod">
          <ac:chgData name="Luis Sapon Lucas" userId="S::luis.saponlucas@student.odisee.be::ba5f3d6f-1aa6-4fe8-992d-fbf5280918ab" providerId="AD" clId="Web-{5AA7372B-43A5-7AA3-7FA8-125C80291291}" dt="2019-05-21T20:54:19.673" v="11" actId="1076"/>
          <ac:picMkLst>
            <pc:docMk/>
            <pc:sldMk cId="2617779543" sldId="410"/>
            <ac:picMk id="35842" creationId="{DEB48096-45E8-4877-BDF6-7929C443912C}"/>
          </ac:picMkLst>
        </pc:picChg>
      </pc:sldChg>
      <pc:sldChg chg="addSp delSp modSp add del replId">
        <pc:chgData name="Luis Sapon Lucas" userId="S::luis.saponlucas@student.odisee.be::ba5f3d6f-1aa6-4fe8-992d-fbf5280918ab" providerId="AD" clId="Web-{5AA7372B-43A5-7AA3-7FA8-125C80291291}" dt="2019-05-21T21:02:15.179" v="117"/>
        <pc:sldMkLst>
          <pc:docMk/>
          <pc:sldMk cId="427124396" sldId="466"/>
        </pc:sldMkLst>
        <pc:spChg chg="mod">
          <ac:chgData name="Luis Sapon Lucas" userId="S::luis.saponlucas@student.odisee.be::ba5f3d6f-1aa6-4fe8-992d-fbf5280918ab" providerId="AD" clId="Web-{5AA7372B-43A5-7AA3-7FA8-125C80291291}" dt="2019-05-21T21:01:16.132" v="102" actId="20577"/>
          <ac:spMkLst>
            <pc:docMk/>
            <pc:sldMk cId="427124396" sldId="466"/>
            <ac:spMk id="2" creationId="{DB3472D4-FD72-4FA2-811C-E86401439C2C}"/>
          </ac:spMkLst>
        </pc:spChg>
        <pc:spChg chg="del">
          <ac:chgData name="Luis Sapon Lucas" userId="S::luis.saponlucas@student.odisee.be::ba5f3d6f-1aa6-4fe8-992d-fbf5280918ab" providerId="AD" clId="Web-{5AA7372B-43A5-7AA3-7FA8-125C80291291}" dt="2019-05-21T21:01:26.835" v="106"/>
          <ac:spMkLst>
            <pc:docMk/>
            <pc:sldMk cId="427124396" sldId="466"/>
            <ac:spMk id="5" creationId="{569E729A-7A9B-4D6D-977D-3D2FB00A6429}"/>
          </ac:spMkLst>
        </pc:spChg>
        <pc:spChg chg="add mod">
          <ac:chgData name="Luis Sapon Lucas" userId="S::luis.saponlucas@student.odisee.be::ba5f3d6f-1aa6-4fe8-992d-fbf5280918ab" providerId="AD" clId="Web-{5AA7372B-43A5-7AA3-7FA8-125C80291291}" dt="2019-05-21T21:02:04.554" v="114" actId="20577"/>
          <ac:spMkLst>
            <pc:docMk/>
            <pc:sldMk cId="427124396" sldId="466"/>
            <ac:spMk id="6" creationId="{265F98C7-E6E0-4F05-A82B-1BD011D11F25}"/>
          </ac:spMkLst>
        </pc:spChg>
        <pc:picChg chg="del">
          <ac:chgData name="Luis Sapon Lucas" userId="S::luis.saponlucas@student.odisee.be::ba5f3d6f-1aa6-4fe8-992d-fbf5280918ab" providerId="AD" clId="Web-{5AA7372B-43A5-7AA3-7FA8-125C80291291}" dt="2019-05-21T21:01:01.991" v="100"/>
          <ac:picMkLst>
            <pc:docMk/>
            <pc:sldMk cId="427124396" sldId="466"/>
            <ac:picMk id="37890" creationId="{EC38D199-09EC-4CF7-92C2-E94D53A7DBF6}"/>
          </ac:picMkLst>
        </pc:picChg>
      </pc:sldChg>
      <pc:sldChg chg="add del replId">
        <pc:chgData name="Luis Sapon Lucas" userId="S::luis.saponlucas@student.odisee.be::ba5f3d6f-1aa6-4fe8-992d-fbf5280918ab" providerId="AD" clId="Web-{5AA7372B-43A5-7AA3-7FA8-125C80291291}" dt="2019-05-21T21:01:18.851" v="105"/>
        <pc:sldMkLst>
          <pc:docMk/>
          <pc:sldMk cId="2466956725" sldId="467"/>
        </pc:sldMkLst>
      </pc:sldChg>
    </pc:docChg>
  </pc:docChgLst>
  <pc:docChgLst>
    <pc:chgData name="Glenn van Wezel" userId="S::glenn.vanwezel@student.odisee.be::24b5aaec-b50b-46d6-b7d5-aaa3610b81ce" providerId="AD" clId="Web-{12510DC3-1592-AA61-B87C-DBBD63F90AD8}"/>
    <pc:docChg chg="addSld modSld sldOrd">
      <pc:chgData name="Glenn van Wezel" userId="S::glenn.vanwezel@student.odisee.be::24b5aaec-b50b-46d6-b7d5-aaa3610b81ce" providerId="AD" clId="Web-{12510DC3-1592-AA61-B87C-DBBD63F90AD8}" dt="2019-05-22T08:27:42.389" v="653" actId="20577"/>
      <pc:docMkLst>
        <pc:docMk/>
      </pc:docMkLst>
      <pc:sldChg chg="modSp">
        <pc:chgData name="Glenn van Wezel" userId="S::glenn.vanwezel@student.odisee.be::24b5aaec-b50b-46d6-b7d5-aaa3610b81ce" providerId="AD" clId="Web-{12510DC3-1592-AA61-B87C-DBBD63F90AD8}" dt="2019-05-22T08:27:42.389" v="652" actId="20577"/>
        <pc:sldMkLst>
          <pc:docMk/>
          <pc:sldMk cId="1498346274" sldId="439"/>
        </pc:sldMkLst>
        <pc:spChg chg="mod">
          <ac:chgData name="Glenn van Wezel" userId="S::glenn.vanwezel@student.odisee.be::24b5aaec-b50b-46d6-b7d5-aaa3610b81ce" providerId="AD" clId="Web-{12510DC3-1592-AA61-B87C-DBBD63F90AD8}" dt="2019-05-22T08:27:42.389" v="652" actId="20577"/>
          <ac:spMkLst>
            <pc:docMk/>
            <pc:sldMk cId="1498346274" sldId="439"/>
            <ac:spMk id="4" creationId="{E5A2F881-BA91-48E5-B19E-8096762F5E69}"/>
          </ac:spMkLst>
        </pc:spChg>
      </pc:sldChg>
      <pc:sldChg chg="addSp modSp add replId">
        <pc:chgData name="Glenn van Wezel" userId="S::glenn.vanwezel@student.odisee.be::24b5aaec-b50b-46d6-b7d5-aaa3610b81ce" providerId="AD" clId="Web-{12510DC3-1592-AA61-B87C-DBBD63F90AD8}" dt="2019-05-22T07:59:04.126" v="111" actId="20577"/>
        <pc:sldMkLst>
          <pc:docMk/>
          <pc:sldMk cId="2781474572" sldId="466"/>
        </pc:sldMkLst>
        <pc:spChg chg="mod">
          <ac:chgData name="Glenn van Wezel" userId="S::glenn.vanwezel@student.odisee.be::24b5aaec-b50b-46d6-b7d5-aaa3610b81ce" providerId="AD" clId="Web-{12510DC3-1592-AA61-B87C-DBBD63F90AD8}" dt="2019-05-22T07:59:04.126" v="111" actId="20577"/>
          <ac:spMkLst>
            <pc:docMk/>
            <pc:sldMk cId="2781474572" sldId="466"/>
            <ac:spMk id="4" creationId="{E5A2F881-BA91-48E5-B19E-8096762F5E69}"/>
          </ac:spMkLst>
        </pc:spChg>
        <pc:picChg chg="add mod">
          <ac:chgData name="Glenn van Wezel" userId="S::glenn.vanwezel@student.odisee.be::24b5aaec-b50b-46d6-b7d5-aaa3610b81ce" providerId="AD" clId="Web-{12510DC3-1592-AA61-B87C-DBBD63F90AD8}" dt="2019-05-22T07:57:45.219" v="98" actId="14100"/>
          <ac:picMkLst>
            <pc:docMk/>
            <pc:sldMk cId="2781474572" sldId="466"/>
            <ac:picMk id="2" creationId="{319BF10E-2E50-4483-9128-C7803A32C7A7}"/>
          </ac:picMkLst>
        </pc:picChg>
      </pc:sldChg>
      <pc:sldChg chg="addSp modSp add replId">
        <pc:chgData name="Glenn van Wezel" userId="S::glenn.vanwezel@student.odisee.be::24b5aaec-b50b-46d6-b7d5-aaa3610b81ce" providerId="AD" clId="Web-{12510DC3-1592-AA61-B87C-DBBD63F90AD8}" dt="2019-05-22T08:00:44.986" v="200" actId="1076"/>
        <pc:sldMkLst>
          <pc:docMk/>
          <pc:sldMk cId="3290980740" sldId="467"/>
        </pc:sldMkLst>
        <pc:spChg chg="mod">
          <ac:chgData name="Glenn van Wezel" userId="S::glenn.vanwezel@student.odisee.be::24b5aaec-b50b-46d6-b7d5-aaa3610b81ce" providerId="AD" clId="Web-{12510DC3-1592-AA61-B87C-DBBD63F90AD8}" dt="2019-05-22T08:00:44.205" v="195" actId="20577"/>
          <ac:spMkLst>
            <pc:docMk/>
            <pc:sldMk cId="3290980740" sldId="467"/>
            <ac:spMk id="4" creationId="{E5A2F881-BA91-48E5-B19E-8096762F5E69}"/>
          </ac:spMkLst>
        </pc:spChg>
        <pc:picChg chg="add mod">
          <ac:chgData name="Glenn van Wezel" userId="S::glenn.vanwezel@student.odisee.be::24b5aaec-b50b-46d6-b7d5-aaa3610b81ce" providerId="AD" clId="Web-{12510DC3-1592-AA61-B87C-DBBD63F90AD8}" dt="2019-05-22T08:00:44.986" v="200" actId="1076"/>
          <ac:picMkLst>
            <pc:docMk/>
            <pc:sldMk cId="3290980740" sldId="467"/>
            <ac:picMk id="2" creationId="{99332062-7FCE-4EF9-B0CA-EB3A36FB595C}"/>
          </ac:picMkLst>
        </pc:picChg>
      </pc:sldChg>
      <pc:sldChg chg="addSp modSp add ord replId">
        <pc:chgData name="Glenn van Wezel" userId="S::glenn.vanwezel@student.odisee.be::24b5aaec-b50b-46d6-b7d5-aaa3610b81ce" providerId="AD" clId="Web-{12510DC3-1592-AA61-B87C-DBBD63F90AD8}" dt="2019-05-22T08:07:11.599" v="612" actId="14100"/>
        <pc:sldMkLst>
          <pc:docMk/>
          <pc:sldMk cId="112196892" sldId="468"/>
        </pc:sldMkLst>
        <pc:spChg chg="mod">
          <ac:chgData name="Glenn van Wezel" userId="S::glenn.vanwezel@student.odisee.be::24b5aaec-b50b-46d6-b7d5-aaa3610b81ce" providerId="AD" clId="Web-{12510DC3-1592-AA61-B87C-DBBD63F90AD8}" dt="2019-05-22T08:06:52.505" v="603" actId="20577"/>
          <ac:spMkLst>
            <pc:docMk/>
            <pc:sldMk cId="112196892" sldId="468"/>
            <ac:spMk id="4" creationId="{E5A2F881-BA91-48E5-B19E-8096762F5E69}"/>
          </ac:spMkLst>
        </pc:spChg>
        <pc:picChg chg="add mod">
          <ac:chgData name="Glenn van Wezel" userId="S::glenn.vanwezel@student.odisee.be::24b5aaec-b50b-46d6-b7d5-aaa3610b81ce" providerId="AD" clId="Web-{12510DC3-1592-AA61-B87C-DBBD63F90AD8}" dt="2019-05-22T08:07:11.599" v="612" actId="14100"/>
          <ac:picMkLst>
            <pc:docMk/>
            <pc:sldMk cId="112196892" sldId="468"/>
            <ac:picMk id="2" creationId="{79370FBF-EF64-4C75-99B5-32CB98F85E73}"/>
          </ac:picMkLst>
        </pc:picChg>
      </pc:sldChg>
      <pc:sldChg chg="addSp delSp modSp add replId">
        <pc:chgData name="Glenn van Wezel" userId="S::glenn.vanwezel@student.odisee.be::24b5aaec-b50b-46d6-b7d5-aaa3610b81ce" providerId="AD" clId="Web-{12510DC3-1592-AA61-B87C-DBBD63F90AD8}" dt="2019-05-22T08:26:31.997" v="648" actId="20577"/>
        <pc:sldMkLst>
          <pc:docMk/>
          <pc:sldMk cId="1359410270" sldId="469"/>
        </pc:sldMkLst>
        <pc:spChg chg="mod">
          <ac:chgData name="Glenn van Wezel" userId="S::glenn.vanwezel@student.odisee.be::24b5aaec-b50b-46d6-b7d5-aaa3610b81ce" providerId="AD" clId="Web-{12510DC3-1592-AA61-B87C-DBBD63F90AD8}" dt="2019-05-22T08:26:31.997" v="648" actId="20577"/>
          <ac:spMkLst>
            <pc:docMk/>
            <pc:sldMk cId="1359410270" sldId="469"/>
            <ac:spMk id="4" creationId="{E5A2F881-BA91-48E5-B19E-8096762F5E69}"/>
          </ac:spMkLst>
        </pc:spChg>
        <pc:picChg chg="add del mod">
          <ac:chgData name="Glenn van Wezel" userId="S::glenn.vanwezel@student.odisee.be::24b5aaec-b50b-46d6-b7d5-aaa3610b81ce" providerId="AD" clId="Web-{12510DC3-1592-AA61-B87C-DBBD63F90AD8}" dt="2019-05-22T08:23:17.871" v="640"/>
          <ac:picMkLst>
            <pc:docMk/>
            <pc:sldMk cId="1359410270" sldId="469"/>
            <ac:picMk id="2" creationId="{613CA1EF-FEB2-4CF1-88A2-2BBA032F9A8B}"/>
          </ac:picMkLst>
        </pc:picChg>
        <pc:picChg chg="add mod">
          <ac:chgData name="Glenn van Wezel" userId="S::glenn.vanwezel@student.odisee.be::24b5aaec-b50b-46d6-b7d5-aaa3610b81ce" providerId="AD" clId="Web-{12510DC3-1592-AA61-B87C-DBBD63F90AD8}" dt="2019-05-22T08:25:02.325" v="645" actId="14100"/>
          <ac:picMkLst>
            <pc:docMk/>
            <pc:sldMk cId="1359410270" sldId="469"/>
            <ac:picMk id="6" creationId="{CDB95018-D160-428F-ADFF-F0CD2FF907E4}"/>
          </ac:picMkLst>
        </pc:picChg>
      </pc:sldChg>
    </pc:docChg>
  </pc:docChgLst>
  <pc:docChgLst>
    <pc:chgData name="Fabian Denoodt" userId="2b662122-308e-446d-a098-e5ce0d9e0042" providerId="ADAL" clId="{35DD58B2-0135-4D70-B7ED-0AD70073ED28}"/>
    <pc:docChg chg="undo custSel mod addSld delSld modSld sldOrd">
      <pc:chgData name="Fabian Denoodt" userId="2b662122-308e-446d-a098-e5ce0d9e0042" providerId="ADAL" clId="{35DD58B2-0135-4D70-B7ED-0AD70073ED28}" dt="2019-05-22T11:25:40.386" v="899" actId="1076"/>
      <pc:docMkLst>
        <pc:docMk/>
      </pc:docMkLst>
      <pc:sldChg chg="addSp delSp modSp modNotesTx">
        <pc:chgData name="Fabian Denoodt" userId="2b662122-308e-446d-a098-e5ce0d9e0042" providerId="ADAL" clId="{35DD58B2-0135-4D70-B7ED-0AD70073ED28}" dt="2019-05-22T11:18:05.148" v="892" actId="26606"/>
        <pc:sldMkLst>
          <pc:docMk/>
          <pc:sldMk cId="1332291891" sldId="257"/>
        </pc:sldMkLst>
        <pc:spChg chg="mod">
          <ac:chgData name="Fabian Denoodt" userId="2b662122-308e-446d-a098-e5ce0d9e0042" providerId="ADAL" clId="{35DD58B2-0135-4D70-B7ED-0AD70073ED28}" dt="2019-05-22T11:18:05.148" v="892" actId="26606"/>
          <ac:spMkLst>
            <pc:docMk/>
            <pc:sldMk cId="1332291891" sldId="257"/>
            <ac:spMk id="2" creationId="{00000000-0000-0000-0000-000000000000}"/>
          </ac:spMkLst>
        </pc:spChg>
        <pc:spChg chg="mod">
          <ac:chgData name="Fabian Denoodt" userId="2b662122-308e-446d-a098-e5ce0d9e0042" providerId="ADAL" clId="{35DD58B2-0135-4D70-B7ED-0AD70073ED28}" dt="2019-05-22T11:18:05.148" v="892" actId="26606"/>
          <ac:spMkLst>
            <pc:docMk/>
            <pc:sldMk cId="1332291891" sldId="257"/>
            <ac:spMk id="5" creationId="{00000000-0000-0000-0000-000000000000}"/>
          </ac:spMkLst>
        </pc:spChg>
        <pc:spChg chg="del">
          <ac:chgData name="Fabian Denoodt" userId="2b662122-308e-446d-a098-e5ce0d9e0042" providerId="ADAL" clId="{35DD58B2-0135-4D70-B7ED-0AD70073ED28}" dt="2019-05-22T11:18:05.148" v="892" actId="26606"/>
          <ac:spMkLst>
            <pc:docMk/>
            <pc:sldMk cId="1332291891" sldId="257"/>
            <ac:spMk id="44" creationId="{0E624BD9-62FB-467A-ACDC-4836ADC5FEDF}"/>
          </ac:spMkLst>
        </pc:spChg>
        <pc:spChg chg="del">
          <ac:chgData name="Fabian Denoodt" userId="2b662122-308e-446d-a098-e5ce0d9e0042" providerId="ADAL" clId="{35DD58B2-0135-4D70-B7ED-0AD70073ED28}" dt="2019-05-22T11:18:05.148" v="892" actId="26606"/>
          <ac:spMkLst>
            <pc:docMk/>
            <pc:sldMk cId="1332291891" sldId="257"/>
            <ac:spMk id="50" creationId="{4C973920-672E-443D-8D2E-2D1E3853A0CE}"/>
          </ac:spMkLst>
        </pc:spChg>
        <pc:spChg chg="del">
          <ac:chgData name="Fabian Denoodt" userId="2b662122-308e-446d-a098-e5ce0d9e0042" providerId="ADAL" clId="{35DD58B2-0135-4D70-B7ED-0AD70073ED28}" dt="2019-05-22T11:18:05.148" v="892" actId="26606"/>
          <ac:spMkLst>
            <pc:docMk/>
            <pc:sldMk cId="1332291891" sldId="257"/>
            <ac:spMk id="56" creationId="{4363DD75-42D3-453C-A84D-D18B4215C982}"/>
          </ac:spMkLst>
        </pc:spChg>
        <pc:spChg chg="add">
          <ac:chgData name="Fabian Denoodt" userId="2b662122-308e-446d-a098-e5ce0d9e0042" providerId="ADAL" clId="{35DD58B2-0135-4D70-B7ED-0AD70073ED28}" dt="2019-05-22T11:18:05.148" v="892" actId="26606"/>
          <ac:spMkLst>
            <pc:docMk/>
            <pc:sldMk cId="1332291891" sldId="257"/>
            <ac:spMk id="62" creationId="{1D21332B-FE15-41A6-8919-8563A89EAEDA}"/>
          </ac:spMkLst>
        </pc:spChg>
        <pc:spChg chg="add">
          <ac:chgData name="Fabian Denoodt" userId="2b662122-308e-446d-a098-e5ce0d9e0042" providerId="ADAL" clId="{35DD58B2-0135-4D70-B7ED-0AD70073ED28}" dt="2019-05-22T11:18:05.148" v="892" actId="26606"/>
          <ac:spMkLst>
            <pc:docMk/>
            <pc:sldMk cId="1332291891" sldId="257"/>
            <ac:spMk id="64" creationId="{439F6CA3-780D-4C3A-A889-C705E7E7D12D}"/>
          </ac:spMkLst>
        </pc:spChg>
        <pc:spChg chg="add">
          <ac:chgData name="Fabian Denoodt" userId="2b662122-308e-446d-a098-e5ce0d9e0042" providerId="ADAL" clId="{35DD58B2-0135-4D70-B7ED-0AD70073ED28}" dt="2019-05-22T11:18:05.148" v="892" actId="26606"/>
          <ac:spMkLst>
            <pc:docMk/>
            <pc:sldMk cId="1332291891" sldId="257"/>
            <ac:spMk id="66" creationId="{E6335BA4-3C40-424B-A885-29B1007B802A}"/>
          </ac:spMkLst>
        </pc:spChg>
        <pc:picChg chg="mod">
          <ac:chgData name="Fabian Denoodt" userId="2b662122-308e-446d-a098-e5ce0d9e0042" providerId="ADAL" clId="{35DD58B2-0135-4D70-B7ED-0AD70073ED28}" dt="2019-05-22T11:18:05.148" v="892" actId="26606"/>
          <ac:picMkLst>
            <pc:docMk/>
            <pc:sldMk cId="1332291891" sldId="257"/>
            <ac:picMk id="57" creationId="{1F21049F-5227-4691-B6ED-B9A8A914D521}"/>
          </ac:picMkLst>
        </pc:picChg>
      </pc:sldChg>
      <pc:sldChg chg="modNotesTx">
        <pc:chgData name="Fabian Denoodt" userId="2b662122-308e-446d-a098-e5ce0d9e0042" providerId="ADAL" clId="{35DD58B2-0135-4D70-B7ED-0AD70073ED28}" dt="2019-05-21T19:34:52.571" v="141" actId="20577"/>
        <pc:sldMkLst>
          <pc:docMk/>
          <pc:sldMk cId="3480339974" sldId="265"/>
        </pc:sldMkLst>
      </pc:sldChg>
      <pc:sldChg chg="del">
        <pc:chgData name="Fabian Denoodt" userId="2b662122-308e-446d-a098-e5ce0d9e0042" providerId="ADAL" clId="{35DD58B2-0135-4D70-B7ED-0AD70073ED28}" dt="2019-05-21T19:26:23.613" v="9" actId="2696"/>
        <pc:sldMkLst>
          <pc:docMk/>
          <pc:sldMk cId="3529114326" sldId="268"/>
        </pc:sldMkLst>
      </pc:sldChg>
      <pc:sldChg chg="modNotesTx">
        <pc:chgData name="Fabian Denoodt" userId="2b662122-308e-446d-a098-e5ce0d9e0042" providerId="ADAL" clId="{35DD58B2-0135-4D70-B7ED-0AD70073ED28}" dt="2019-05-21T19:34:21.710" v="139" actId="20577"/>
        <pc:sldMkLst>
          <pc:docMk/>
          <pc:sldMk cId="1570910074" sldId="272"/>
        </pc:sldMkLst>
      </pc:sldChg>
      <pc:sldChg chg="delSp modNotesTx">
        <pc:chgData name="Fabian Denoodt" userId="2b662122-308e-446d-a098-e5ce0d9e0042" providerId="ADAL" clId="{35DD58B2-0135-4D70-B7ED-0AD70073ED28}" dt="2019-05-21T19:34:23.393" v="140" actId="20577"/>
        <pc:sldMkLst>
          <pc:docMk/>
          <pc:sldMk cId="415686766" sldId="274"/>
        </pc:sldMkLst>
        <pc:spChg chg="del">
          <ac:chgData name="Fabian Denoodt" userId="2b662122-308e-446d-a098-e5ce0d9e0042" providerId="ADAL" clId="{35DD58B2-0135-4D70-B7ED-0AD70073ED28}" dt="2019-05-21T19:26:28.412" v="10" actId="478"/>
          <ac:spMkLst>
            <pc:docMk/>
            <pc:sldMk cId="415686766" sldId="274"/>
            <ac:spMk id="5" creationId="{00000000-0000-0000-0000-000000000000}"/>
          </ac:spMkLst>
        </pc:spChg>
      </pc:sldChg>
      <pc:sldChg chg="modNotesTx">
        <pc:chgData name="Fabian Denoodt" userId="2b662122-308e-446d-a098-e5ce0d9e0042" providerId="ADAL" clId="{35DD58B2-0135-4D70-B7ED-0AD70073ED28}" dt="2019-05-21T19:34:20.064" v="138" actId="20577"/>
        <pc:sldMkLst>
          <pc:docMk/>
          <pc:sldMk cId="2681361779" sldId="330"/>
        </pc:sldMkLst>
      </pc:sldChg>
      <pc:sldChg chg="modNotesTx">
        <pc:chgData name="Fabian Denoodt" userId="2b662122-308e-446d-a098-e5ce0d9e0042" providerId="ADAL" clId="{35DD58B2-0135-4D70-B7ED-0AD70073ED28}" dt="2019-05-21T19:34:11.782" v="135" actId="20577"/>
        <pc:sldMkLst>
          <pc:docMk/>
          <pc:sldMk cId="3380191815" sldId="351"/>
        </pc:sldMkLst>
      </pc:sldChg>
      <pc:sldChg chg="modNotesTx">
        <pc:chgData name="Fabian Denoodt" userId="2b662122-308e-446d-a098-e5ce0d9e0042" providerId="ADAL" clId="{35DD58B2-0135-4D70-B7ED-0AD70073ED28}" dt="2019-05-21T19:34:09.862" v="134" actId="20577"/>
        <pc:sldMkLst>
          <pc:docMk/>
          <pc:sldMk cId="3146523758" sldId="352"/>
        </pc:sldMkLst>
      </pc:sldChg>
      <pc:sldChg chg="modNotesTx">
        <pc:chgData name="Fabian Denoodt" userId="2b662122-308e-446d-a098-e5ce0d9e0042" providerId="ADAL" clId="{35DD58B2-0135-4D70-B7ED-0AD70073ED28}" dt="2019-05-21T19:34:07.148" v="133" actId="20577"/>
        <pc:sldMkLst>
          <pc:docMk/>
          <pc:sldMk cId="2041536361" sldId="353"/>
        </pc:sldMkLst>
      </pc:sldChg>
      <pc:sldChg chg="modNotesTx">
        <pc:chgData name="Fabian Denoodt" userId="2b662122-308e-446d-a098-e5ce0d9e0042" providerId="ADAL" clId="{35DD58B2-0135-4D70-B7ED-0AD70073ED28}" dt="2019-05-21T19:34:05.354" v="132" actId="20577"/>
        <pc:sldMkLst>
          <pc:docMk/>
          <pc:sldMk cId="1714351326" sldId="354"/>
        </pc:sldMkLst>
      </pc:sldChg>
      <pc:sldChg chg="modNotesTx">
        <pc:chgData name="Fabian Denoodt" userId="2b662122-308e-446d-a098-e5ce0d9e0042" providerId="ADAL" clId="{35DD58B2-0135-4D70-B7ED-0AD70073ED28}" dt="2019-05-21T19:34:03.697" v="131" actId="20577"/>
        <pc:sldMkLst>
          <pc:docMk/>
          <pc:sldMk cId="3813097916" sldId="355"/>
        </pc:sldMkLst>
      </pc:sldChg>
      <pc:sldChg chg="modNotesTx">
        <pc:chgData name="Fabian Denoodt" userId="2b662122-308e-446d-a098-e5ce0d9e0042" providerId="ADAL" clId="{35DD58B2-0135-4D70-B7ED-0AD70073ED28}" dt="2019-05-21T19:33:57.508" v="129" actId="20577"/>
        <pc:sldMkLst>
          <pc:docMk/>
          <pc:sldMk cId="2353892212" sldId="356"/>
        </pc:sldMkLst>
      </pc:sldChg>
      <pc:sldChg chg="modNotesTx">
        <pc:chgData name="Fabian Denoodt" userId="2b662122-308e-446d-a098-e5ce0d9e0042" providerId="ADAL" clId="{35DD58B2-0135-4D70-B7ED-0AD70073ED28}" dt="2019-05-21T19:33:55.878" v="128" actId="20577"/>
        <pc:sldMkLst>
          <pc:docMk/>
          <pc:sldMk cId="1303614029" sldId="357"/>
        </pc:sldMkLst>
      </pc:sldChg>
      <pc:sldChg chg="modNotesTx">
        <pc:chgData name="Fabian Denoodt" userId="2b662122-308e-446d-a098-e5ce0d9e0042" providerId="ADAL" clId="{35DD58B2-0135-4D70-B7ED-0AD70073ED28}" dt="2019-05-21T19:33:54.464" v="127" actId="20577"/>
        <pc:sldMkLst>
          <pc:docMk/>
          <pc:sldMk cId="2289015821" sldId="358"/>
        </pc:sldMkLst>
      </pc:sldChg>
      <pc:sldChg chg="modNotesTx">
        <pc:chgData name="Fabian Denoodt" userId="2b662122-308e-446d-a098-e5ce0d9e0042" providerId="ADAL" clId="{35DD58B2-0135-4D70-B7ED-0AD70073ED28}" dt="2019-05-21T19:33:52.640" v="126" actId="20577"/>
        <pc:sldMkLst>
          <pc:docMk/>
          <pc:sldMk cId="928689383" sldId="359"/>
        </pc:sldMkLst>
      </pc:sldChg>
      <pc:sldChg chg="modNotesTx">
        <pc:chgData name="Fabian Denoodt" userId="2b662122-308e-446d-a098-e5ce0d9e0042" providerId="ADAL" clId="{35DD58B2-0135-4D70-B7ED-0AD70073ED28}" dt="2019-05-21T19:33:47.585" v="125" actId="20577"/>
        <pc:sldMkLst>
          <pc:docMk/>
          <pc:sldMk cId="2280743787" sldId="360"/>
        </pc:sldMkLst>
      </pc:sldChg>
      <pc:sldChg chg="modNotesTx">
        <pc:chgData name="Fabian Denoodt" userId="2b662122-308e-446d-a098-e5ce0d9e0042" providerId="ADAL" clId="{35DD58B2-0135-4D70-B7ED-0AD70073ED28}" dt="2019-05-21T19:33:46.026" v="124" actId="20577"/>
        <pc:sldMkLst>
          <pc:docMk/>
          <pc:sldMk cId="613902075" sldId="361"/>
        </pc:sldMkLst>
      </pc:sldChg>
      <pc:sldChg chg="addSp delSp modSp mod ord setBg setClrOvrMap modNotesTx">
        <pc:chgData name="Fabian Denoodt" userId="2b662122-308e-446d-a098-e5ce0d9e0042" providerId="ADAL" clId="{35DD58B2-0135-4D70-B7ED-0AD70073ED28}" dt="2019-05-21T20:47:31.359" v="752" actId="14100"/>
        <pc:sldMkLst>
          <pc:docMk/>
          <pc:sldMk cId="346826345" sldId="362"/>
        </pc:sldMkLst>
        <pc:spChg chg="mod ord">
          <ac:chgData name="Fabian Denoodt" userId="2b662122-308e-446d-a098-e5ce0d9e0042" providerId="ADAL" clId="{35DD58B2-0135-4D70-B7ED-0AD70073ED28}" dt="2019-05-21T20:46:34.360" v="734" actId="26606"/>
          <ac:spMkLst>
            <pc:docMk/>
            <pc:sldMk cId="346826345" sldId="362"/>
            <ac:spMk id="3" creationId="{00000000-0000-0000-0000-000000000000}"/>
          </ac:spMkLst>
        </pc:spChg>
        <pc:spChg chg="mod ord">
          <ac:chgData name="Fabian Denoodt" userId="2b662122-308e-446d-a098-e5ce0d9e0042" providerId="ADAL" clId="{35DD58B2-0135-4D70-B7ED-0AD70073ED28}" dt="2019-05-21T20:43:17.710" v="683" actId="26606"/>
          <ac:spMkLst>
            <pc:docMk/>
            <pc:sldMk cId="346826345" sldId="362"/>
            <ac:spMk id="4" creationId="{E5A2F881-BA91-48E5-B19E-8096762F5E69}"/>
          </ac:spMkLst>
        </pc:spChg>
        <pc:spChg chg="add del">
          <ac:chgData name="Fabian Denoodt" userId="2b662122-308e-446d-a098-e5ce0d9e0042" providerId="ADAL" clId="{35DD58B2-0135-4D70-B7ED-0AD70073ED28}" dt="2019-05-21T20:46:34.360" v="734" actId="26606"/>
          <ac:spMkLst>
            <pc:docMk/>
            <pc:sldMk cId="346826345" sldId="362"/>
            <ac:spMk id="71" creationId="{BA15FC70-5D44-4EDC-917B-7183FDE6EE0A}"/>
          </ac:spMkLst>
        </pc:spChg>
        <pc:spChg chg="add del">
          <ac:chgData name="Fabian Denoodt" userId="2b662122-308e-446d-a098-e5ce0d9e0042" providerId="ADAL" clId="{35DD58B2-0135-4D70-B7ED-0AD70073ED28}" dt="2019-05-21T20:46:34.360" v="734" actId="26606"/>
          <ac:spMkLst>
            <pc:docMk/>
            <pc:sldMk cId="346826345" sldId="362"/>
            <ac:spMk id="73" creationId="{E0FDFFBE-5ED1-4C3A-BECC-06257E024B32}"/>
          </ac:spMkLst>
        </pc:spChg>
        <pc:spChg chg="add del">
          <ac:chgData name="Fabian Denoodt" userId="2b662122-308e-446d-a098-e5ce0d9e0042" providerId="ADAL" clId="{35DD58B2-0135-4D70-B7ED-0AD70073ED28}" dt="2019-05-21T20:46:34.360" v="734" actId="26606"/>
          <ac:spMkLst>
            <pc:docMk/>
            <pc:sldMk cId="346826345" sldId="362"/>
            <ac:spMk id="75" creationId="{5EC03388-C006-4877-82B8-D2431655939C}"/>
          </ac:spMkLst>
        </pc:spChg>
        <pc:spChg chg="add del">
          <ac:chgData name="Fabian Denoodt" userId="2b662122-308e-446d-a098-e5ce0d9e0042" providerId="ADAL" clId="{35DD58B2-0135-4D70-B7ED-0AD70073ED28}" dt="2019-05-21T20:46:34.360" v="734" actId="26606"/>
          <ac:spMkLst>
            <pc:docMk/>
            <pc:sldMk cId="346826345" sldId="362"/>
            <ac:spMk id="77" creationId="{986F59B9-7AC9-46B1-B8E4-AE7EEDD92BB2}"/>
          </ac:spMkLst>
        </pc:spChg>
        <pc:spChg chg="add del">
          <ac:chgData name="Fabian Denoodt" userId="2b662122-308e-446d-a098-e5ce0d9e0042" providerId="ADAL" clId="{35DD58B2-0135-4D70-B7ED-0AD70073ED28}" dt="2019-05-21T20:46:34.360" v="734" actId="26606"/>
          <ac:spMkLst>
            <pc:docMk/>
            <pc:sldMk cId="346826345" sldId="362"/>
            <ac:spMk id="79" creationId="{0564B4DB-1447-4C2A-8628-6D6A0859B42E}"/>
          </ac:spMkLst>
        </pc:spChg>
        <pc:spChg chg="add">
          <ac:chgData name="Fabian Denoodt" userId="2b662122-308e-446d-a098-e5ce0d9e0042" providerId="ADAL" clId="{35DD58B2-0135-4D70-B7ED-0AD70073ED28}" dt="2019-05-21T20:46:34.360" v="734" actId="26606"/>
          <ac:spMkLst>
            <pc:docMk/>
            <pc:sldMk cId="346826345" sldId="362"/>
            <ac:spMk id="135" creationId="{BA15FC70-5D44-4EDC-917B-7183FDE6EE0A}"/>
          </ac:spMkLst>
        </pc:spChg>
        <pc:spChg chg="add">
          <ac:chgData name="Fabian Denoodt" userId="2b662122-308e-446d-a098-e5ce0d9e0042" providerId="ADAL" clId="{35DD58B2-0135-4D70-B7ED-0AD70073ED28}" dt="2019-05-21T20:46:34.360" v="734" actId="26606"/>
          <ac:spMkLst>
            <pc:docMk/>
            <pc:sldMk cId="346826345" sldId="362"/>
            <ac:spMk id="137" creationId="{E0FDFFBE-5ED1-4C3A-BECC-06257E024B32}"/>
          </ac:spMkLst>
        </pc:spChg>
        <pc:spChg chg="add">
          <ac:chgData name="Fabian Denoodt" userId="2b662122-308e-446d-a098-e5ce0d9e0042" providerId="ADAL" clId="{35DD58B2-0135-4D70-B7ED-0AD70073ED28}" dt="2019-05-21T20:46:34.360" v="734" actId="26606"/>
          <ac:spMkLst>
            <pc:docMk/>
            <pc:sldMk cId="346826345" sldId="362"/>
            <ac:spMk id="139" creationId="{D2352F61-0C8B-4FCD-B42D-4723276084A8}"/>
          </ac:spMkLst>
        </pc:spChg>
        <pc:spChg chg="add">
          <ac:chgData name="Fabian Denoodt" userId="2b662122-308e-446d-a098-e5ce0d9e0042" providerId="ADAL" clId="{35DD58B2-0135-4D70-B7ED-0AD70073ED28}" dt="2019-05-21T20:46:34.360" v="734" actId="26606"/>
          <ac:spMkLst>
            <pc:docMk/>
            <pc:sldMk cId="346826345" sldId="362"/>
            <ac:spMk id="141" creationId="{F28B6E25-9A48-4CF7-BF86-3D7DD1C783F2}"/>
          </ac:spMkLst>
        </pc:spChg>
        <pc:picChg chg="add mod modCrop">
          <ac:chgData name="Fabian Denoodt" userId="2b662122-308e-446d-a098-e5ce0d9e0042" providerId="ADAL" clId="{35DD58B2-0135-4D70-B7ED-0AD70073ED28}" dt="2019-05-21T20:47:31.359" v="752" actId="14100"/>
          <ac:picMkLst>
            <pc:docMk/>
            <pc:sldMk cId="346826345" sldId="362"/>
            <ac:picMk id="5" creationId="{EE452DF5-A8FC-4502-B35F-141952AE6DDE}"/>
          </ac:picMkLst>
        </pc:picChg>
        <pc:picChg chg="mod ord modCrop">
          <ac:chgData name="Fabian Denoodt" userId="2b662122-308e-446d-a098-e5ce0d9e0042" providerId="ADAL" clId="{35DD58B2-0135-4D70-B7ED-0AD70073ED28}" dt="2019-05-21T20:46:37.127" v="736" actId="1076"/>
          <ac:picMkLst>
            <pc:docMk/>
            <pc:sldMk cId="346826345" sldId="362"/>
            <ac:picMk id="8194" creationId="{17C8882F-746D-4D64-9425-43867FEA098F}"/>
          </ac:picMkLst>
        </pc:picChg>
      </pc:sldChg>
      <pc:sldChg chg="modNotesTx">
        <pc:chgData name="Fabian Denoodt" userId="2b662122-308e-446d-a098-e5ce0d9e0042" providerId="ADAL" clId="{35DD58B2-0135-4D70-B7ED-0AD70073ED28}" dt="2019-05-21T19:33:42.628" v="122" actId="20577"/>
        <pc:sldMkLst>
          <pc:docMk/>
          <pc:sldMk cId="448039070" sldId="363"/>
        </pc:sldMkLst>
      </pc:sldChg>
      <pc:sldChg chg="modNotesTx">
        <pc:chgData name="Fabian Denoodt" userId="2b662122-308e-446d-a098-e5ce0d9e0042" providerId="ADAL" clId="{35DD58B2-0135-4D70-B7ED-0AD70073ED28}" dt="2019-05-21T19:28:04.108" v="22" actId="20577"/>
        <pc:sldMkLst>
          <pc:docMk/>
          <pc:sldMk cId="2655665748" sldId="364"/>
        </pc:sldMkLst>
      </pc:sldChg>
      <pc:sldChg chg="modNotesTx">
        <pc:chgData name="Fabian Denoodt" userId="2b662122-308e-446d-a098-e5ce0d9e0042" providerId="ADAL" clId="{35DD58B2-0135-4D70-B7ED-0AD70073ED28}" dt="2019-05-21T19:33:41.033" v="121" actId="20577"/>
        <pc:sldMkLst>
          <pc:docMk/>
          <pc:sldMk cId="1292355431" sldId="365"/>
        </pc:sldMkLst>
      </pc:sldChg>
      <pc:sldChg chg="modNotesTx">
        <pc:chgData name="Fabian Denoodt" userId="2b662122-308e-446d-a098-e5ce0d9e0042" providerId="ADAL" clId="{35DD58B2-0135-4D70-B7ED-0AD70073ED28}" dt="2019-05-21T19:33:38.870" v="119" actId="20577"/>
        <pc:sldMkLst>
          <pc:docMk/>
          <pc:sldMk cId="3465678223" sldId="366"/>
        </pc:sldMkLst>
      </pc:sldChg>
      <pc:sldChg chg="modNotesTx">
        <pc:chgData name="Fabian Denoodt" userId="2b662122-308e-446d-a098-e5ce0d9e0042" providerId="ADAL" clId="{35DD58B2-0135-4D70-B7ED-0AD70073ED28}" dt="2019-05-21T19:33:34.459" v="117" actId="20577"/>
        <pc:sldMkLst>
          <pc:docMk/>
          <pc:sldMk cId="4101826837" sldId="367"/>
        </pc:sldMkLst>
      </pc:sldChg>
      <pc:sldChg chg="modNotesTx">
        <pc:chgData name="Fabian Denoodt" userId="2b662122-308e-446d-a098-e5ce0d9e0042" providerId="ADAL" clId="{35DD58B2-0135-4D70-B7ED-0AD70073ED28}" dt="2019-05-21T19:27:42.044" v="16" actId="20577"/>
        <pc:sldMkLst>
          <pc:docMk/>
          <pc:sldMk cId="3637201039" sldId="369"/>
        </pc:sldMkLst>
      </pc:sldChg>
      <pc:sldChg chg="modNotesTx">
        <pc:chgData name="Fabian Denoodt" userId="2b662122-308e-446d-a098-e5ce0d9e0042" providerId="ADAL" clId="{35DD58B2-0135-4D70-B7ED-0AD70073ED28}" dt="2019-05-21T19:27:43.836" v="17" actId="20577"/>
        <pc:sldMkLst>
          <pc:docMk/>
          <pc:sldMk cId="1786054889" sldId="370"/>
        </pc:sldMkLst>
      </pc:sldChg>
      <pc:sldChg chg="modNotesTx">
        <pc:chgData name="Fabian Denoodt" userId="2b662122-308e-446d-a098-e5ce0d9e0042" providerId="ADAL" clId="{35DD58B2-0135-4D70-B7ED-0AD70073ED28}" dt="2019-05-21T19:27:45.075" v="18" actId="20577"/>
        <pc:sldMkLst>
          <pc:docMk/>
          <pc:sldMk cId="2682936934" sldId="372"/>
        </pc:sldMkLst>
      </pc:sldChg>
      <pc:sldChg chg="modNotesTx">
        <pc:chgData name="Fabian Denoodt" userId="2b662122-308e-446d-a098-e5ce0d9e0042" providerId="ADAL" clId="{35DD58B2-0135-4D70-B7ED-0AD70073ED28}" dt="2019-05-21T19:27:46.503" v="19" actId="20577"/>
        <pc:sldMkLst>
          <pc:docMk/>
          <pc:sldMk cId="990416130" sldId="373"/>
        </pc:sldMkLst>
      </pc:sldChg>
      <pc:sldChg chg="modNotesTx">
        <pc:chgData name="Fabian Denoodt" userId="2b662122-308e-446d-a098-e5ce0d9e0042" providerId="ADAL" clId="{35DD58B2-0135-4D70-B7ED-0AD70073ED28}" dt="2019-05-21T19:27:58.069" v="20" actId="20577"/>
        <pc:sldMkLst>
          <pc:docMk/>
          <pc:sldMk cId="1216247490" sldId="374"/>
        </pc:sldMkLst>
      </pc:sldChg>
      <pc:sldChg chg="modNotesTx">
        <pc:chgData name="Fabian Denoodt" userId="2b662122-308e-446d-a098-e5ce0d9e0042" providerId="ADAL" clId="{35DD58B2-0135-4D70-B7ED-0AD70073ED28}" dt="2019-05-21T19:28:00.404" v="21" actId="20577"/>
        <pc:sldMkLst>
          <pc:docMk/>
          <pc:sldMk cId="2454594321" sldId="375"/>
        </pc:sldMkLst>
      </pc:sldChg>
      <pc:sldChg chg="modNotesTx">
        <pc:chgData name="Fabian Denoodt" userId="2b662122-308e-446d-a098-e5ce0d9e0042" providerId="ADAL" clId="{35DD58B2-0135-4D70-B7ED-0AD70073ED28}" dt="2019-05-21T19:28:05.745" v="23" actId="20577"/>
        <pc:sldMkLst>
          <pc:docMk/>
          <pc:sldMk cId="1218620878" sldId="376"/>
        </pc:sldMkLst>
      </pc:sldChg>
      <pc:sldChg chg="modNotesTx">
        <pc:chgData name="Fabian Denoodt" userId="2b662122-308e-446d-a098-e5ce0d9e0042" providerId="ADAL" clId="{35DD58B2-0135-4D70-B7ED-0AD70073ED28}" dt="2019-05-21T19:28:15.092" v="26" actId="20577"/>
        <pc:sldMkLst>
          <pc:docMk/>
          <pc:sldMk cId="243862662" sldId="377"/>
        </pc:sldMkLst>
      </pc:sldChg>
      <pc:sldChg chg="modNotesTx">
        <pc:chgData name="Fabian Denoodt" userId="2b662122-308e-446d-a098-e5ce0d9e0042" providerId="ADAL" clId="{35DD58B2-0135-4D70-B7ED-0AD70073ED28}" dt="2019-05-21T19:28:06.896" v="24" actId="20577"/>
        <pc:sldMkLst>
          <pc:docMk/>
          <pc:sldMk cId="2053565448" sldId="383"/>
        </pc:sldMkLst>
      </pc:sldChg>
      <pc:sldChg chg="modNotesTx">
        <pc:chgData name="Fabian Denoodt" userId="2b662122-308e-446d-a098-e5ce0d9e0042" providerId="ADAL" clId="{35DD58B2-0135-4D70-B7ED-0AD70073ED28}" dt="2019-05-21T19:28:08.182" v="25" actId="20577"/>
        <pc:sldMkLst>
          <pc:docMk/>
          <pc:sldMk cId="2329903396" sldId="384"/>
        </pc:sldMkLst>
      </pc:sldChg>
      <pc:sldChg chg="modNotesTx">
        <pc:chgData name="Fabian Denoodt" userId="2b662122-308e-446d-a098-e5ce0d9e0042" providerId="ADAL" clId="{35DD58B2-0135-4D70-B7ED-0AD70073ED28}" dt="2019-05-21T19:28:21.798" v="27" actId="20577"/>
        <pc:sldMkLst>
          <pc:docMk/>
          <pc:sldMk cId="3611874257" sldId="387"/>
        </pc:sldMkLst>
      </pc:sldChg>
      <pc:sldChg chg="addSp delSp modSp modNotesTx">
        <pc:chgData name="Fabian Denoodt" userId="2b662122-308e-446d-a098-e5ce0d9e0042" providerId="ADAL" clId="{35DD58B2-0135-4D70-B7ED-0AD70073ED28}" dt="2019-05-21T20:03:40.100" v="224" actId="11529"/>
        <pc:sldMkLst>
          <pc:docMk/>
          <pc:sldMk cId="1288257242" sldId="389"/>
        </pc:sldMkLst>
        <pc:spChg chg="add mod">
          <ac:chgData name="Fabian Denoodt" userId="2b662122-308e-446d-a098-e5ce0d9e0042" providerId="ADAL" clId="{35DD58B2-0135-4D70-B7ED-0AD70073ED28}" dt="2019-05-21T20:02:01.521" v="194" actId="1076"/>
          <ac:spMkLst>
            <pc:docMk/>
            <pc:sldMk cId="1288257242" sldId="389"/>
            <ac:spMk id="2" creationId="{6C6529AA-8835-4318-84C0-110BE0F4EE2A}"/>
          </ac:spMkLst>
        </pc:spChg>
        <pc:spChg chg="del mod">
          <ac:chgData name="Fabian Denoodt" userId="2b662122-308e-446d-a098-e5ce0d9e0042" providerId="ADAL" clId="{35DD58B2-0135-4D70-B7ED-0AD70073ED28}" dt="2019-05-21T20:01:32.124" v="170" actId="478"/>
          <ac:spMkLst>
            <pc:docMk/>
            <pc:sldMk cId="1288257242" sldId="389"/>
            <ac:spMk id="5" creationId="{86F14789-D152-42E8-8DAC-77C067505647}"/>
          </ac:spMkLst>
        </pc:spChg>
        <pc:spChg chg="add mod">
          <ac:chgData name="Fabian Denoodt" userId="2b662122-308e-446d-a098-e5ce0d9e0042" providerId="ADAL" clId="{35DD58B2-0135-4D70-B7ED-0AD70073ED28}" dt="2019-05-21T20:02:15.243" v="215" actId="20577"/>
          <ac:spMkLst>
            <pc:docMk/>
            <pc:sldMk cId="1288257242" sldId="389"/>
            <ac:spMk id="8" creationId="{F0E1477F-AE9A-4386-9C16-35DAE6DF012E}"/>
          </ac:spMkLst>
        </pc:spChg>
        <pc:spChg chg="add mod">
          <ac:chgData name="Fabian Denoodt" userId="2b662122-308e-446d-a098-e5ce0d9e0042" providerId="ADAL" clId="{35DD58B2-0135-4D70-B7ED-0AD70073ED28}" dt="2019-05-21T20:03:40.100" v="224" actId="11529"/>
          <ac:spMkLst>
            <pc:docMk/>
            <pc:sldMk cId="1288257242" sldId="389"/>
            <ac:spMk id="10" creationId="{DCED0A1B-23C6-4D24-8710-DC004D56D9F7}"/>
          </ac:spMkLst>
        </pc:spChg>
        <pc:picChg chg="add mod">
          <ac:chgData name="Fabian Denoodt" userId="2b662122-308e-446d-a098-e5ce0d9e0042" providerId="ADAL" clId="{35DD58B2-0135-4D70-B7ED-0AD70073ED28}" dt="2019-05-21T20:02:50.430" v="217" actId="1076"/>
          <ac:picMkLst>
            <pc:docMk/>
            <pc:sldMk cId="1288257242" sldId="389"/>
            <ac:picMk id="7" creationId="{21F7A353-5F15-44A3-B0FE-CD2261950480}"/>
          </ac:picMkLst>
        </pc:picChg>
        <pc:picChg chg="mod">
          <ac:chgData name="Fabian Denoodt" userId="2b662122-308e-446d-a098-e5ce0d9e0042" providerId="ADAL" clId="{35DD58B2-0135-4D70-B7ED-0AD70073ED28}" dt="2019-05-21T20:02:51.354" v="218" actId="1076"/>
          <ac:picMkLst>
            <pc:docMk/>
            <pc:sldMk cId="1288257242" sldId="389"/>
            <ac:picMk id="57346" creationId="{F50E25D7-343A-4402-BCAC-B40E5033DF8D}"/>
          </ac:picMkLst>
        </pc:picChg>
        <pc:cxnChg chg="add del mod">
          <ac:chgData name="Fabian Denoodt" userId="2b662122-308e-446d-a098-e5ce0d9e0042" providerId="ADAL" clId="{35DD58B2-0135-4D70-B7ED-0AD70073ED28}" dt="2019-05-21T20:03:30.607" v="223" actId="478"/>
          <ac:cxnSpMkLst>
            <pc:docMk/>
            <pc:sldMk cId="1288257242" sldId="389"/>
            <ac:cxnSpMk id="9" creationId="{CB0DDB44-A9C9-43F6-8D19-C6DC40985FB0}"/>
          </ac:cxnSpMkLst>
        </pc:cxnChg>
      </pc:sldChg>
      <pc:sldChg chg="modNotesTx">
        <pc:chgData name="Fabian Denoodt" userId="2b662122-308e-446d-a098-e5ce0d9e0042" providerId="ADAL" clId="{35DD58B2-0135-4D70-B7ED-0AD70073ED28}" dt="2019-05-21T19:32:22.389" v="93" actId="20577"/>
        <pc:sldMkLst>
          <pc:docMk/>
          <pc:sldMk cId="1840411476" sldId="406"/>
        </pc:sldMkLst>
      </pc:sldChg>
      <pc:sldChg chg="modNotesTx">
        <pc:chgData name="Fabian Denoodt" userId="2b662122-308e-446d-a098-e5ce0d9e0042" providerId="ADAL" clId="{35DD58B2-0135-4D70-B7ED-0AD70073ED28}" dt="2019-05-21T19:32:23.189" v="94" actId="20577"/>
        <pc:sldMkLst>
          <pc:docMk/>
          <pc:sldMk cId="3487507597" sldId="407"/>
        </pc:sldMkLst>
      </pc:sldChg>
      <pc:sldChg chg="modNotesTx">
        <pc:chgData name="Fabian Denoodt" userId="2b662122-308e-446d-a098-e5ce0d9e0042" providerId="ADAL" clId="{35DD58B2-0135-4D70-B7ED-0AD70073ED28}" dt="2019-05-21T19:32:24.623" v="95" actId="20577"/>
        <pc:sldMkLst>
          <pc:docMk/>
          <pc:sldMk cId="291128217" sldId="408"/>
        </pc:sldMkLst>
      </pc:sldChg>
      <pc:sldChg chg="modNotesTx">
        <pc:chgData name="Fabian Denoodt" userId="2b662122-308e-446d-a098-e5ce0d9e0042" providerId="ADAL" clId="{35DD58B2-0135-4D70-B7ED-0AD70073ED28}" dt="2019-05-21T19:32:25.484" v="96" actId="20577"/>
        <pc:sldMkLst>
          <pc:docMk/>
          <pc:sldMk cId="3315037584" sldId="409"/>
        </pc:sldMkLst>
      </pc:sldChg>
      <pc:sldChg chg="modNotesTx">
        <pc:chgData name="Fabian Denoodt" userId="2b662122-308e-446d-a098-e5ce0d9e0042" providerId="ADAL" clId="{35DD58B2-0135-4D70-B7ED-0AD70073ED28}" dt="2019-05-21T19:32:21.352" v="92" actId="20577"/>
        <pc:sldMkLst>
          <pc:docMk/>
          <pc:sldMk cId="2617779543" sldId="410"/>
        </pc:sldMkLst>
      </pc:sldChg>
      <pc:sldChg chg="modNotesTx">
        <pc:chgData name="Fabian Denoodt" userId="2b662122-308e-446d-a098-e5ce0d9e0042" providerId="ADAL" clId="{35DD58B2-0135-4D70-B7ED-0AD70073ED28}" dt="2019-05-21T19:32:28.963" v="99" actId="20577"/>
        <pc:sldMkLst>
          <pc:docMk/>
          <pc:sldMk cId="1457465262" sldId="411"/>
        </pc:sldMkLst>
      </pc:sldChg>
      <pc:sldChg chg="modNotesTx">
        <pc:chgData name="Fabian Denoodt" userId="2b662122-308e-446d-a098-e5ce0d9e0042" providerId="ADAL" clId="{35DD58B2-0135-4D70-B7ED-0AD70073ED28}" dt="2019-05-21T19:32:27.327" v="98" actId="20577"/>
        <pc:sldMkLst>
          <pc:docMk/>
          <pc:sldMk cId="955537575" sldId="412"/>
        </pc:sldMkLst>
      </pc:sldChg>
      <pc:sldChg chg="modNotesTx">
        <pc:chgData name="Fabian Denoodt" userId="2b662122-308e-446d-a098-e5ce0d9e0042" providerId="ADAL" clId="{35DD58B2-0135-4D70-B7ED-0AD70073ED28}" dt="2019-05-21T19:32:40.835" v="106" actId="20577"/>
        <pc:sldMkLst>
          <pc:docMk/>
          <pc:sldMk cId="3706885127" sldId="413"/>
        </pc:sldMkLst>
      </pc:sldChg>
      <pc:sldChg chg="modNotesTx">
        <pc:chgData name="Fabian Denoodt" userId="2b662122-308e-446d-a098-e5ce0d9e0042" providerId="ADAL" clId="{35DD58B2-0135-4D70-B7ED-0AD70073ED28}" dt="2019-05-21T19:32:31.992" v="100" actId="20577"/>
        <pc:sldMkLst>
          <pc:docMk/>
          <pc:sldMk cId="283502127" sldId="414"/>
        </pc:sldMkLst>
      </pc:sldChg>
      <pc:sldChg chg="modNotesTx">
        <pc:chgData name="Fabian Denoodt" userId="2b662122-308e-446d-a098-e5ce0d9e0042" providerId="ADAL" clId="{35DD58B2-0135-4D70-B7ED-0AD70073ED28}" dt="2019-05-21T19:32:32.882" v="101" actId="20577"/>
        <pc:sldMkLst>
          <pc:docMk/>
          <pc:sldMk cId="158715216" sldId="415"/>
        </pc:sldMkLst>
      </pc:sldChg>
      <pc:sldChg chg="modNotesTx">
        <pc:chgData name="Fabian Denoodt" userId="2b662122-308e-446d-a098-e5ce0d9e0042" providerId="ADAL" clId="{35DD58B2-0135-4D70-B7ED-0AD70073ED28}" dt="2019-05-21T19:32:33.997" v="102" actId="20577"/>
        <pc:sldMkLst>
          <pc:docMk/>
          <pc:sldMk cId="248919122" sldId="416"/>
        </pc:sldMkLst>
      </pc:sldChg>
      <pc:sldChg chg="modNotesTx">
        <pc:chgData name="Fabian Denoodt" userId="2b662122-308e-446d-a098-e5ce0d9e0042" providerId="ADAL" clId="{35DD58B2-0135-4D70-B7ED-0AD70073ED28}" dt="2019-05-21T19:32:35.412" v="103" actId="20577"/>
        <pc:sldMkLst>
          <pc:docMk/>
          <pc:sldMk cId="1920932020" sldId="417"/>
        </pc:sldMkLst>
      </pc:sldChg>
      <pc:sldChg chg="modNotesTx">
        <pc:chgData name="Fabian Denoodt" userId="2b662122-308e-446d-a098-e5ce0d9e0042" providerId="ADAL" clId="{35DD58B2-0135-4D70-B7ED-0AD70073ED28}" dt="2019-05-21T19:32:37.131" v="104" actId="20577"/>
        <pc:sldMkLst>
          <pc:docMk/>
          <pc:sldMk cId="536176794" sldId="418"/>
        </pc:sldMkLst>
      </pc:sldChg>
      <pc:sldChg chg="modNotesTx">
        <pc:chgData name="Fabian Denoodt" userId="2b662122-308e-446d-a098-e5ce0d9e0042" providerId="ADAL" clId="{35DD58B2-0135-4D70-B7ED-0AD70073ED28}" dt="2019-05-21T19:32:38.366" v="105" actId="20577"/>
        <pc:sldMkLst>
          <pc:docMk/>
          <pc:sldMk cId="3767631910" sldId="419"/>
        </pc:sldMkLst>
      </pc:sldChg>
      <pc:sldChg chg="modNotesTx">
        <pc:chgData name="Fabian Denoodt" userId="2b662122-308e-446d-a098-e5ce0d9e0042" providerId="ADAL" clId="{35DD58B2-0135-4D70-B7ED-0AD70073ED28}" dt="2019-05-21T19:32:42.430" v="107" actId="20577"/>
        <pc:sldMkLst>
          <pc:docMk/>
          <pc:sldMk cId="1469975480" sldId="420"/>
        </pc:sldMkLst>
      </pc:sldChg>
      <pc:sldChg chg="modNotesTx">
        <pc:chgData name="Fabian Denoodt" userId="2b662122-308e-446d-a098-e5ce0d9e0042" providerId="ADAL" clId="{35DD58B2-0135-4D70-B7ED-0AD70073ED28}" dt="2019-05-21T19:32:43.947" v="108" actId="20577"/>
        <pc:sldMkLst>
          <pc:docMk/>
          <pc:sldMk cId="3363756547" sldId="421"/>
        </pc:sldMkLst>
      </pc:sldChg>
      <pc:sldChg chg="modNotesTx">
        <pc:chgData name="Fabian Denoodt" userId="2b662122-308e-446d-a098-e5ce0d9e0042" providerId="ADAL" clId="{35DD58B2-0135-4D70-B7ED-0AD70073ED28}" dt="2019-05-21T19:32:44.946" v="109" actId="20577"/>
        <pc:sldMkLst>
          <pc:docMk/>
          <pc:sldMk cId="3502412489" sldId="422"/>
        </pc:sldMkLst>
      </pc:sldChg>
      <pc:sldChg chg="modNotesTx">
        <pc:chgData name="Fabian Denoodt" userId="2b662122-308e-446d-a098-e5ce0d9e0042" providerId="ADAL" clId="{35DD58B2-0135-4D70-B7ED-0AD70073ED28}" dt="2019-05-21T19:32:52.616" v="113" actId="20577"/>
        <pc:sldMkLst>
          <pc:docMk/>
          <pc:sldMk cId="2127441709" sldId="423"/>
        </pc:sldMkLst>
      </pc:sldChg>
      <pc:sldChg chg="modNotesTx">
        <pc:chgData name="Fabian Denoodt" userId="2b662122-308e-446d-a098-e5ce0d9e0042" providerId="ADAL" clId="{35DD58B2-0135-4D70-B7ED-0AD70073ED28}" dt="2019-05-21T19:32:45.892" v="110" actId="20577"/>
        <pc:sldMkLst>
          <pc:docMk/>
          <pc:sldMk cId="2291495724" sldId="424"/>
        </pc:sldMkLst>
      </pc:sldChg>
      <pc:sldChg chg="modNotesTx">
        <pc:chgData name="Fabian Denoodt" userId="2b662122-308e-446d-a098-e5ce0d9e0042" providerId="ADAL" clId="{35DD58B2-0135-4D70-B7ED-0AD70073ED28}" dt="2019-05-21T19:32:47.846" v="111" actId="20577"/>
        <pc:sldMkLst>
          <pc:docMk/>
          <pc:sldMk cId="4084412771" sldId="425"/>
        </pc:sldMkLst>
      </pc:sldChg>
      <pc:sldChg chg="modNotesTx">
        <pc:chgData name="Fabian Denoodt" userId="2b662122-308e-446d-a098-e5ce0d9e0042" providerId="ADAL" clId="{35DD58B2-0135-4D70-B7ED-0AD70073ED28}" dt="2019-05-21T19:32:51.441" v="112" actId="20577"/>
        <pc:sldMkLst>
          <pc:docMk/>
          <pc:sldMk cId="897825563" sldId="426"/>
        </pc:sldMkLst>
      </pc:sldChg>
      <pc:sldChg chg="modNotesTx">
        <pc:chgData name="Fabian Denoodt" userId="2b662122-308e-446d-a098-e5ce0d9e0042" providerId="ADAL" clId="{35DD58B2-0135-4D70-B7ED-0AD70073ED28}" dt="2019-05-21T19:33:00.346" v="114" actId="20577"/>
        <pc:sldMkLst>
          <pc:docMk/>
          <pc:sldMk cId="4038292340" sldId="427"/>
        </pc:sldMkLst>
      </pc:sldChg>
      <pc:sldChg chg="modNotesTx">
        <pc:chgData name="Fabian Denoodt" userId="2b662122-308e-446d-a098-e5ce0d9e0042" providerId="ADAL" clId="{35DD58B2-0135-4D70-B7ED-0AD70073ED28}" dt="2019-05-21T19:33:01.232" v="115" actId="20577"/>
        <pc:sldMkLst>
          <pc:docMk/>
          <pc:sldMk cId="488550450" sldId="428"/>
        </pc:sldMkLst>
      </pc:sldChg>
      <pc:sldChg chg="del modNotesTx">
        <pc:chgData name="Fabian Denoodt" userId="2b662122-308e-446d-a098-e5ce0d9e0042" providerId="ADAL" clId="{35DD58B2-0135-4D70-B7ED-0AD70073ED28}" dt="2019-05-21T20:02:29.942" v="216" actId="2696"/>
        <pc:sldMkLst>
          <pc:docMk/>
          <pc:sldMk cId="1724009310" sldId="429"/>
        </pc:sldMkLst>
      </pc:sldChg>
      <pc:sldChg chg="addSp delSp modSp del mod setBg setClrOvrMap modNotesTx">
        <pc:chgData name="Fabian Denoodt" userId="2b662122-308e-446d-a098-e5ce0d9e0042" providerId="ADAL" clId="{35DD58B2-0135-4D70-B7ED-0AD70073ED28}" dt="2019-05-21T20:07:49.027" v="305" actId="2696"/>
        <pc:sldMkLst>
          <pc:docMk/>
          <pc:sldMk cId="2818259523" sldId="430"/>
        </pc:sldMkLst>
        <pc:spChg chg="mod">
          <ac:chgData name="Fabian Denoodt" userId="2b662122-308e-446d-a098-e5ce0d9e0042" providerId="ADAL" clId="{35DD58B2-0135-4D70-B7ED-0AD70073ED28}" dt="2019-05-21T20:06:30.283" v="276" actId="26606"/>
          <ac:spMkLst>
            <pc:docMk/>
            <pc:sldMk cId="2818259523" sldId="430"/>
            <ac:spMk id="3" creationId="{00000000-0000-0000-0000-000000000000}"/>
          </ac:spMkLst>
        </pc:spChg>
        <pc:spChg chg="mod ord">
          <ac:chgData name="Fabian Denoodt" userId="2b662122-308e-446d-a098-e5ce0d9e0042" providerId="ADAL" clId="{35DD58B2-0135-4D70-B7ED-0AD70073ED28}" dt="2019-05-21T20:06:17.478" v="270" actId="26606"/>
          <ac:spMkLst>
            <pc:docMk/>
            <pc:sldMk cId="2818259523" sldId="430"/>
            <ac:spMk id="4" creationId="{E5A2F881-BA91-48E5-B19E-8096762F5E69}"/>
          </ac:spMkLst>
        </pc:spChg>
        <pc:spChg chg="add del">
          <ac:chgData name="Fabian Denoodt" userId="2b662122-308e-446d-a098-e5ce0d9e0042" providerId="ADAL" clId="{35DD58B2-0135-4D70-B7ED-0AD70073ED28}" dt="2019-05-21T20:06:24.036" v="275" actId="26606"/>
          <ac:spMkLst>
            <pc:docMk/>
            <pc:sldMk cId="2818259523" sldId="430"/>
            <ac:spMk id="71" creationId="{BB8C1D0E-0B06-46C9-A8BD-A8E13FF9936B}"/>
          </ac:spMkLst>
        </pc:spChg>
        <pc:spChg chg="add del">
          <ac:chgData name="Fabian Denoodt" userId="2b662122-308e-446d-a098-e5ce0d9e0042" providerId="ADAL" clId="{35DD58B2-0135-4D70-B7ED-0AD70073ED28}" dt="2019-05-21T20:06:24.036" v="275" actId="26606"/>
          <ac:spMkLst>
            <pc:docMk/>
            <pc:sldMk cId="2818259523" sldId="430"/>
            <ac:spMk id="73" creationId="{7D1ADC4A-8537-4084-99C7-F8D378A640A9}"/>
          </ac:spMkLst>
        </pc:spChg>
        <pc:spChg chg="add del">
          <ac:chgData name="Fabian Denoodt" userId="2b662122-308e-446d-a098-e5ce0d9e0042" providerId="ADAL" clId="{35DD58B2-0135-4D70-B7ED-0AD70073ED28}" dt="2019-05-21T20:06:24.036" v="275" actId="26606"/>
          <ac:spMkLst>
            <pc:docMk/>
            <pc:sldMk cId="2818259523" sldId="430"/>
            <ac:spMk id="75" creationId="{B2761C4A-84CA-4DFC-AC89-4A90B0C2C099}"/>
          </ac:spMkLst>
        </pc:spChg>
        <pc:spChg chg="add del">
          <ac:chgData name="Fabian Denoodt" userId="2b662122-308e-446d-a098-e5ce0d9e0042" providerId="ADAL" clId="{35DD58B2-0135-4D70-B7ED-0AD70073ED28}" dt="2019-05-21T20:06:24.036" v="275" actId="26606"/>
          <ac:spMkLst>
            <pc:docMk/>
            <pc:sldMk cId="2818259523" sldId="430"/>
            <ac:spMk id="77" creationId="{A2D84865-D4AF-4139-8035-151926CE442A}"/>
          </ac:spMkLst>
        </pc:spChg>
        <pc:spChg chg="add del">
          <ac:chgData name="Fabian Denoodt" userId="2b662122-308e-446d-a098-e5ce0d9e0042" providerId="ADAL" clId="{35DD58B2-0135-4D70-B7ED-0AD70073ED28}" dt="2019-05-21T20:06:24.036" v="275" actId="26606"/>
          <ac:spMkLst>
            <pc:docMk/>
            <pc:sldMk cId="2818259523" sldId="430"/>
            <ac:spMk id="79" creationId="{ECADAA64-BE10-4EAD-A7DA-F601862B9720}"/>
          </ac:spMkLst>
        </pc:spChg>
        <pc:spChg chg="add">
          <ac:chgData name="Fabian Denoodt" userId="2b662122-308e-446d-a098-e5ce0d9e0042" providerId="ADAL" clId="{35DD58B2-0135-4D70-B7ED-0AD70073ED28}" dt="2019-05-21T20:06:30.283" v="276" actId="26606"/>
          <ac:spMkLst>
            <pc:docMk/>
            <pc:sldMk cId="2818259523" sldId="430"/>
            <ac:spMk id="93" creationId="{D1FDF194-C99A-4C11-8A97-58FF75F6EC67}"/>
          </ac:spMkLst>
        </pc:spChg>
        <pc:spChg chg="add">
          <ac:chgData name="Fabian Denoodt" userId="2b662122-308e-446d-a098-e5ce0d9e0042" providerId="ADAL" clId="{35DD58B2-0135-4D70-B7ED-0AD70073ED28}" dt="2019-05-21T20:06:30.283" v="276" actId="26606"/>
          <ac:spMkLst>
            <pc:docMk/>
            <pc:sldMk cId="2818259523" sldId="430"/>
            <ac:spMk id="95" creationId="{DECAB5A9-13C6-4C85-AB53-C7D8B89541C2}"/>
          </ac:spMkLst>
        </pc:spChg>
        <pc:spChg chg="add">
          <ac:chgData name="Fabian Denoodt" userId="2b662122-308e-446d-a098-e5ce0d9e0042" providerId="ADAL" clId="{35DD58B2-0135-4D70-B7ED-0AD70073ED28}" dt="2019-05-21T20:06:30.283" v="276" actId="26606"/>
          <ac:spMkLst>
            <pc:docMk/>
            <pc:sldMk cId="2818259523" sldId="430"/>
            <ac:spMk id="97" creationId="{D2352F61-0C8B-4FCD-B42D-4723276084A8}"/>
          </ac:spMkLst>
        </pc:spChg>
        <pc:spChg chg="add">
          <ac:chgData name="Fabian Denoodt" userId="2b662122-308e-446d-a098-e5ce0d9e0042" providerId="ADAL" clId="{35DD58B2-0135-4D70-B7ED-0AD70073ED28}" dt="2019-05-21T20:06:30.283" v="276" actId="26606"/>
          <ac:spMkLst>
            <pc:docMk/>
            <pc:sldMk cId="2818259523" sldId="430"/>
            <ac:spMk id="99" creationId="{F28B6E25-9A48-4CF7-BF86-3D7DD1C783F2}"/>
          </ac:spMkLst>
        </pc:spChg>
        <pc:spChg chg="add">
          <ac:chgData name="Fabian Denoodt" userId="2b662122-308e-446d-a098-e5ce0d9e0042" providerId="ADAL" clId="{35DD58B2-0135-4D70-B7ED-0AD70073ED28}" dt="2019-05-21T20:06:30.283" v="276" actId="26606"/>
          <ac:spMkLst>
            <pc:docMk/>
            <pc:sldMk cId="2818259523" sldId="430"/>
            <ac:spMk id="101" creationId="{DB30A2C9-77AF-467A-B08E-133E1AF2E3E4}"/>
          </ac:spMkLst>
        </pc:spChg>
        <pc:spChg chg="add">
          <ac:chgData name="Fabian Denoodt" userId="2b662122-308e-446d-a098-e5ce0d9e0042" providerId="ADAL" clId="{35DD58B2-0135-4D70-B7ED-0AD70073ED28}" dt="2019-05-21T20:06:30.283" v="276" actId="26606"/>
          <ac:spMkLst>
            <pc:docMk/>
            <pc:sldMk cId="2818259523" sldId="430"/>
            <ac:spMk id="103" creationId="{0FAD2681-EA2A-4559-BF6A-F322871708D2}"/>
          </ac:spMkLst>
        </pc:spChg>
        <pc:spChg chg="add del">
          <ac:chgData name="Fabian Denoodt" userId="2b662122-308e-446d-a098-e5ce0d9e0042" providerId="ADAL" clId="{35DD58B2-0135-4D70-B7ED-0AD70073ED28}" dt="2019-05-21T20:06:15.392" v="268" actId="26606"/>
          <ac:spMkLst>
            <pc:docMk/>
            <pc:sldMk cId="2818259523" sldId="430"/>
            <ac:spMk id="135" creationId="{D1FDF194-C99A-4C11-8A97-58FF75F6EC67}"/>
          </ac:spMkLst>
        </pc:spChg>
        <pc:spChg chg="add del">
          <ac:chgData name="Fabian Denoodt" userId="2b662122-308e-446d-a098-e5ce0d9e0042" providerId="ADAL" clId="{35DD58B2-0135-4D70-B7ED-0AD70073ED28}" dt="2019-05-21T20:06:15.392" v="268" actId="26606"/>
          <ac:spMkLst>
            <pc:docMk/>
            <pc:sldMk cId="2818259523" sldId="430"/>
            <ac:spMk id="137" creationId="{DECAB5A9-13C6-4C85-AB53-C7D8B89541C2}"/>
          </ac:spMkLst>
        </pc:spChg>
        <pc:spChg chg="add del">
          <ac:chgData name="Fabian Denoodt" userId="2b662122-308e-446d-a098-e5ce0d9e0042" providerId="ADAL" clId="{35DD58B2-0135-4D70-B7ED-0AD70073ED28}" dt="2019-05-21T20:06:15.392" v="268" actId="26606"/>
          <ac:spMkLst>
            <pc:docMk/>
            <pc:sldMk cId="2818259523" sldId="430"/>
            <ac:spMk id="139" creationId="{D61AF6E9-4B93-40B2-8B38-913458C949A2}"/>
          </ac:spMkLst>
        </pc:spChg>
        <pc:spChg chg="add del">
          <ac:chgData name="Fabian Denoodt" userId="2b662122-308e-446d-a098-e5ce0d9e0042" providerId="ADAL" clId="{35DD58B2-0135-4D70-B7ED-0AD70073ED28}" dt="2019-05-21T20:06:15.392" v="268" actId="26606"/>
          <ac:spMkLst>
            <pc:docMk/>
            <pc:sldMk cId="2818259523" sldId="430"/>
            <ac:spMk id="141" creationId="{ABC09BDB-AC6B-4DE3-8EA9-4C713A504FDE}"/>
          </ac:spMkLst>
        </pc:spChg>
        <pc:spChg chg="add del">
          <ac:chgData name="Fabian Denoodt" userId="2b662122-308e-446d-a098-e5ce0d9e0042" providerId="ADAL" clId="{35DD58B2-0135-4D70-B7ED-0AD70073ED28}" dt="2019-05-21T20:06:17.478" v="270" actId="26606"/>
          <ac:spMkLst>
            <pc:docMk/>
            <pc:sldMk cId="2818259523" sldId="430"/>
            <ac:spMk id="143" creationId="{30581CF1-C445-4EA2-8A1B-47EFAA87E369}"/>
          </ac:spMkLst>
        </pc:spChg>
        <pc:spChg chg="add del">
          <ac:chgData name="Fabian Denoodt" userId="2b662122-308e-446d-a098-e5ce0d9e0042" providerId="ADAL" clId="{35DD58B2-0135-4D70-B7ED-0AD70073ED28}" dt="2019-05-21T20:06:17.478" v="270" actId="26606"/>
          <ac:spMkLst>
            <pc:docMk/>
            <pc:sldMk cId="2818259523" sldId="430"/>
            <ac:spMk id="145" creationId="{8AA67516-D5EE-411A-A4E4-A25599272A3D}"/>
          </ac:spMkLst>
        </pc:spChg>
        <pc:spChg chg="add del">
          <ac:chgData name="Fabian Denoodt" userId="2b662122-308e-446d-a098-e5ce0d9e0042" providerId="ADAL" clId="{35DD58B2-0135-4D70-B7ED-0AD70073ED28}" dt="2019-05-21T20:06:17.478" v="270" actId="26606"/>
          <ac:spMkLst>
            <pc:docMk/>
            <pc:sldMk cId="2818259523" sldId="430"/>
            <ac:spMk id="147" creationId="{B6922953-020C-4A91-B326-3EC0C073BD38}"/>
          </ac:spMkLst>
        </pc:spChg>
        <pc:spChg chg="add del">
          <ac:chgData name="Fabian Denoodt" userId="2b662122-308e-446d-a098-e5ce0d9e0042" providerId="ADAL" clId="{35DD58B2-0135-4D70-B7ED-0AD70073ED28}" dt="2019-05-21T20:06:17.478" v="270" actId="26606"/>
          <ac:spMkLst>
            <pc:docMk/>
            <pc:sldMk cId="2818259523" sldId="430"/>
            <ac:spMk id="81924" creationId="{D1FDF194-C99A-4C11-8A97-58FF75F6EC67}"/>
          </ac:spMkLst>
        </pc:spChg>
        <pc:spChg chg="add del">
          <ac:chgData name="Fabian Denoodt" userId="2b662122-308e-446d-a098-e5ce0d9e0042" providerId="ADAL" clId="{35DD58B2-0135-4D70-B7ED-0AD70073ED28}" dt="2019-05-21T20:06:17.478" v="270" actId="26606"/>
          <ac:spMkLst>
            <pc:docMk/>
            <pc:sldMk cId="2818259523" sldId="430"/>
            <ac:spMk id="81925" creationId="{DECAB5A9-13C6-4C85-AB53-C7D8B89541C2}"/>
          </ac:spMkLst>
        </pc:spChg>
        <pc:spChg chg="add del">
          <ac:chgData name="Fabian Denoodt" userId="2b662122-308e-446d-a098-e5ce0d9e0042" providerId="ADAL" clId="{35DD58B2-0135-4D70-B7ED-0AD70073ED28}" dt="2019-05-21T20:06:17.478" v="270" actId="26606"/>
          <ac:spMkLst>
            <pc:docMk/>
            <pc:sldMk cId="2818259523" sldId="430"/>
            <ac:spMk id="81926" creationId="{CE03ACFB-F845-47DD-B1F4-DB5B221BBC3F}"/>
          </ac:spMkLst>
        </pc:spChg>
        <pc:spChg chg="add del">
          <ac:chgData name="Fabian Denoodt" userId="2b662122-308e-446d-a098-e5ce0d9e0042" providerId="ADAL" clId="{35DD58B2-0135-4D70-B7ED-0AD70073ED28}" dt="2019-05-21T20:06:17.478" v="270" actId="26606"/>
          <ac:spMkLst>
            <pc:docMk/>
            <pc:sldMk cId="2818259523" sldId="430"/>
            <ac:spMk id="81927" creationId="{A0144B8D-ABC9-4F44-8451-5B06A9C80B24}"/>
          </ac:spMkLst>
        </pc:spChg>
        <pc:spChg chg="add del">
          <ac:chgData name="Fabian Denoodt" userId="2b662122-308e-446d-a098-e5ce0d9e0042" providerId="ADAL" clId="{35DD58B2-0135-4D70-B7ED-0AD70073ED28}" dt="2019-05-21T20:06:21.346" v="272" actId="26606"/>
          <ac:spMkLst>
            <pc:docMk/>
            <pc:sldMk cId="2818259523" sldId="430"/>
            <ac:spMk id="81928" creationId="{D1FDF194-C99A-4C11-8A97-58FF75F6EC67}"/>
          </ac:spMkLst>
        </pc:spChg>
        <pc:spChg chg="add del">
          <ac:chgData name="Fabian Denoodt" userId="2b662122-308e-446d-a098-e5ce0d9e0042" providerId="ADAL" clId="{35DD58B2-0135-4D70-B7ED-0AD70073ED28}" dt="2019-05-21T20:06:21.346" v="272" actId="26606"/>
          <ac:spMkLst>
            <pc:docMk/>
            <pc:sldMk cId="2818259523" sldId="430"/>
            <ac:spMk id="81929" creationId="{DECAB5A9-13C6-4C85-AB53-C7D8B89541C2}"/>
          </ac:spMkLst>
        </pc:spChg>
        <pc:spChg chg="add del">
          <ac:chgData name="Fabian Denoodt" userId="2b662122-308e-446d-a098-e5ce0d9e0042" providerId="ADAL" clId="{35DD58B2-0135-4D70-B7ED-0AD70073ED28}" dt="2019-05-21T20:06:21.346" v="272" actId="26606"/>
          <ac:spMkLst>
            <pc:docMk/>
            <pc:sldMk cId="2818259523" sldId="430"/>
            <ac:spMk id="81930" creationId="{D61AF6E9-4B93-40B2-8B38-913458C949A2}"/>
          </ac:spMkLst>
        </pc:spChg>
        <pc:spChg chg="add del">
          <ac:chgData name="Fabian Denoodt" userId="2b662122-308e-446d-a098-e5ce0d9e0042" providerId="ADAL" clId="{35DD58B2-0135-4D70-B7ED-0AD70073ED28}" dt="2019-05-21T20:06:21.346" v="272" actId="26606"/>
          <ac:spMkLst>
            <pc:docMk/>
            <pc:sldMk cId="2818259523" sldId="430"/>
            <ac:spMk id="81931" creationId="{ABC09BDB-AC6B-4DE3-8EA9-4C713A504FDE}"/>
          </ac:spMkLst>
        </pc:spChg>
        <pc:spChg chg="add del">
          <ac:chgData name="Fabian Denoodt" userId="2b662122-308e-446d-a098-e5ce0d9e0042" providerId="ADAL" clId="{35DD58B2-0135-4D70-B7ED-0AD70073ED28}" dt="2019-05-21T20:06:24.026" v="274" actId="26606"/>
          <ac:spMkLst>
            <pc:docMk/>
            <pc:sldMk cId="2818259523" sldId="430"/>
            <ac:spMk id="81933" creationId="{D1FDF194-C99A-4C11-8A97-58FF75F6EC67}"/>
          </ac:spMkLst>
        </pc:spChg>
        <pc:spChg chg="add del">
          <ac:chgData name="Fabian Denoodt" userId="2b662122-308e-446d-a098-e5ce0d9e0042" providerId="ADAL" clId="{35DD58B2-0135-4D70-B7ED-0AD70073ED28}" dt="2019-05-21T20:06:24.026" v="274" actId="26606"/>
          <ac:spMkLst>
            <pc:docMk/>
            <pc:sldMk cId="2818259523" sldId="430"/>
            <ac:spMk id="81934" creationId="{DECAB5A9-13C6-4C85-AB53-C7D8B89541C2}"/>
          </ac:spMkLst>
        </pc:spChg>
        <pc:spChg chg="add del">
          <ac:chgData name="Fabian Denoodt" userId="2b662122-308e-446d-a098-e5ce0d9e0042" providerId="ADAL" clId="{35DD58B2-0135-4D70-B7ED-0AD70073ED28}" dt="2019-05-21T20:06:24.026" v="274" actId="26606"/>
          <ac:spMkLst>
            <pc:docMk/>
            <pc:sldMk cId="2818259523" sldId="430"/>
            <ac:spMk id="81935" creationId="{D2352F61-0C8B-4FCD-B42D-4723276084A8}"/>
          </ac:spMkLst>
        </pc:spChg>
        <pc:spChg chg="add del">
          <ac:chgData name="Fabian Denoodt" userId="2b662122-308e-446d-a098-e5ce0d9e0042" providerId="ADAL" clId="{35DD58B2-0135-4D70-B7ED-0AD70073ED28}" dt="2019-05-21T20:06:24.026" v="274" actId="26606"/>
          <ac:spMkLst>
            <pc:docMk/>
            <pc:sldMk cId="2818259523" sldId="430"/>
            <ac:spMk id="81936" creationId="{F28B6E25-9A48-4CF7-BF86-3D7DD1C783F2}"/>
          </ac:spMkLst>
        </pc:spChg>
        <pc:spChg chg="add del">
          <ac:chgData name="Fabian Denoodt" userId="2b662122-308e-446d-a098-e5ce0d9e0042" providerId="ADAL" clId="{35DD58B2-0135-4D70-B7ED-0AD70073ED28}" dt="2019-05-21T20:06:24.026" v="274" actId="26606"/>
          <ac:spMkLst>
            <pc:docMk/>
            <pc:sldMk cId="2818259523" sldId="430"/>
            <ac:spMk id="81937" creationId="{DB30A2C9-77AF-467A-B08E-133E1AF2E3E4}"/>
          </ac:spMkLst>
        </pc:spChg>
        <pc:spChg chg="add del">
          <ac:chgData name="Fabian Denoodt" userId="2b662122-308e-446d-a098-e5ce0d9e0042" providerId="ADAL" clId="{35DD58B2-0135-4D70-B7ED-0AD70073ED28}" dt="2019-05-21T20:06:24.026" v="274" actId="26606"/>
          <ac:spMkLst>
            <pc:docMk/>
            <pc:sldMk cId="2818259523" sldId="430"/>
            <ac:spMk id="81938" creationId="{0FAD2681-EA2A-4559-BF6A-F322871708D2}"/>
          </ac:spMkLst>
        </pc:spChg>
        <pc:spChg chg="add del">
          <ac:chgData name="Fabian Denoodt" userId="2b662122-308e-446d-a098-e5ce0d9e0042" providerId="ADAL" clId="{35DD58B2-0135-4D70-B7ED-0AD70073ED28}" dt="2019-05-21T20:06:30.283" v="276" actId="26606"/>
          <ac:spMkLst>
            <pc:docMk/>
            <pc:sldMk cId="2818259523" sldId="430"/>
            <ac:spMk id="81940" creationId="{BA15FC70-5D44-4EDC-917B-7183FDE6EE0A}"/>
          </ac:spMkLst>
        </pc:spChg>
        <pc:spChg chg="add del">
          <ac:chgData name="Fabian Denoodt" userId="2b662122-308e-446d-a098-e5ce0d9e0042" providerId="ADAL" clId="{35DD58B2-0135-4D70-B7ED-0AD70073ED28}" dt="2019-05-21T20:06:30.283" v="276" actId="26606"/>
          <ac:spMkLst>
            <pc:docMk/>
            <pc:sldMk cId="2818259523" sldId="430"/>
            <ac:spMk id="81941" creationId="{E0FDFFBE-5ED1-4C3A-BECC-06257E024B32}"/>
          </ac:spMkLst>
        </pc:spChg>
        <pc:spChg chg="add del">
          <ac:chgData name="Fabian Denoodt" userId="2b662122-308e-446d-a098-e5ce0d9e0042" providerId="ADAL" clId="{35DD58B2-0135-4D70-B7ED-0AD70073ED28}" dt="2019-05-21T20:06:30.283" v="276" actId="26606"/>
          <ac:spMkLst>
            <pc:docMk/>
            <pc:sldMk cId="2818259523" sldId="430"/>
            <ac:spMk id="81942" creationId="{B8C7FBA7-C33F-4A38-A731-AE99FEBBF5CA}"/>
          </ac:spMkLst>
        </pc:spChg>
        <pc:spChg chg="add del">
          <ac:chgData name="Fabian Denoodt" userId="2b662122-308e-446d-a098-e5ce0d9e0042" providerId="ADAL" clId="{35DD58B2-0135-4D70-B7ED-0AD70073ED28}" dt="2019-05-21T20:06:30.283" v="276" actId="26606"/>
          <ac:spMkLst>
            <pc:docMk/>
            <pc:sldMk cId="2818259523" sldId="430"/>
            <ac:spMk id="81943" creationId="{5EB5C8F0-2881-4184-92C6-0E251C42ABE6}"/>
          </ac:spMkLst>
        </pc:spChg>
        <pc:spChg chg="add del">
          <ac:chgData name="Fabian Denoodt" userId="2b662122-308e-446d-a098-e5ce0d9e0042" providerId="ADAL" clId="{35DD58B2-0135-4D70-B7ED-0AD70073ED28}" dt="2019-05-21T20:06:30.283" v="276" actId="26606"/>
          <ac:spMkLst>
            <pc:docMk/>
            <pc:sldMk cId="2818259523" sldId="430"/>
            <ac:spMk id="81944" creationId="{8FB17971-5D77-4C95-A4B8-23F68579A2A8}"/>
          </ac:spMkLst>
        </pc:spChg>
        <pc:picChg chg="add del mod ord">
          <ac:chgData name="Fabian Denoodt" userId="2b662122-308e-446d-a098-e5ce0d9e0042" providerId="ADAL" clId="{35DD58B2-0135-4D70-B7ED-0AD70073ED28}" dt="2019-05-21T20:07:08.311" v="284"/>
          <ac:picMkLst>
            <pc:docMk/>
            <pc:sldMk cId="2818259523" sldId="430"/>
            <ac:picMk id="2" creationId="{2E89580D-2EE6-41AB-ADB8-0D78C7FBDB7B}"/>
          </ac:picMkLst>
        </pc:picChg>
        <pc:picChg chg="del mod modCrop">
          <ac:chgData name="Fabian Denoodt" userId="2b662122-308e-446d-a098-e5ce0d9e0042" providerId="ADAL" clId="{35DD58B2-0135-4D70-B7ED-0AD70073ED28}" dt="2019-05-21T20:07:08.311" v="284"/>
          <ac:picMkLst>
            <pc:docMk/>
            <pc:sldMk cId="2818259523" sldId="430"/>
            <ac:picMk id="81922" creationId="{DDAFE26B-6EE0-4BB2-9636-A40ED4AE4DD2}"/>
          </ac:picMkLst>
        </pc:picChg>
      </pc:sldChg>
      <pc:sldChg chg="addSp delSp modSp ord modNotesTx">
        <pc:chgData name="Fabian Denoodt" userId="2b662122-308e-446d-a098-e5ce0d9e0042" providerId="ADAL" clId="{35DD58B2-0135-4D70-B7ED-0AD70073ED28}" dt="2019-05-21T20:40:59.362" v="677" actId="1076"/>
        <pc:sldMkLst>
          <pc:docMk/>
          <pc:sldMk cId="3310382812" sldId="431"/>
        </pc:sldMkLst>
        <pc:spChg chg="add del mod">
          <ac:chgData name="Fabian Denoodt" userId="2b662122-308e-446d-a098-e5ce0d9e0042" providerId="ADAL" clId="{35DD58B2-0135-4D70-B7ED-0AD70073ED28}" dt="2019-05-21T20:09:35.512" v="356"/>
          <ac:spMkLst>
            <pc:docMk/>
            <pc:sldMk cId="3310382812" sldId="431"/>
            <ac:spMk id="2" creationId="{ED3BCE17-335E-45D0-906C-8201B5AE4F60}"/>
          </ac:spMkLst>
        </pc:spChg>
        <pc:spChg chg="add mod">
          <ac:chgData name="Fabian Denoodt" userId="2b662122-308e-446d-a098-e5ce0d9e0042" providerId="ADAL" clId="{35DD58B2-0135-4D70-B7ED-0AD70073ED28}" dt="2019-05-21T20:40:52.760" v="676" actId="5793"/>
          <ac:spMkLst>
            <pc:docMk/>
            <pc:sldMk cId="3310382812" sldId="431"/>
            <ac:spMk id="5" creationId="{6B107F4A-757A-4985-A234-36A782ACC682}"/>
          </ac:spMkLst>
        </pc:spChg>
        <pc:picChg chg="add del mod">
          <ac:chgData name="Fabian Denoodt" userId="2b662122-308e-446d-a098-e5ce0d9e0042" providerId="ADAL" clId="{35DD58B2-0135-4D70-B7ED-0AD70073ED28}" dt="2019-05-21T20:12:17.270" v="490" actId="478"/>
          <ac:picMkLst>
            <pc:docMk/>
            <pc:sldMk cId="3310382812" sldId="431"/>
            <ac:picMk id="4" creationId="{ED4CDDF3-7F70-46BC-B03D-00F794D33186}"/>
          </ac:picMkLst>
        </pc:picChg>
        <pc:picChg chg="add del mod">
          <ac:chgData name="Fabian Denoodt" userId="2b662122-308e-446d-a098-e5ce0d9e0042" providerId="ADAL" clId="{35DD58B2-0135-4D70-B7ED-0AD70073ED28}" dt="2019-05-21T20:14:19.852" v="512" actId="478"/>
          <ac:picMkLst>
            <pc:docMk/>
            <pc:sldMk cId="3310382812" sldId="431"/>
            <ac:picMk id="6" creationId="{EA4C00F1-9494-4021-901F-1045B71E762E}"/>
          </ac:picMkLst>
        </pc:picChg>
        <pc:picChg chg="add del mod">
          <ac:chgData name="Fabian Denoodt" userId="2b662122-308e-446d-a098-e5ce0d9e0042" providerId="ADAL" clId="{35DD58B2-0135-4D70-B7ED-0AD70073ED28}" dt="2019-05-21T20:14:18.860" v="511" actId="478"/>
          <ac:picMkLst>
            <pc:docMk/>
            <pc:sldMk cId="3310382812" sldId="431"/>
            <ac:picMk id="7" creationId="{7F0B7E1E-DC31-462E-9DB8-93C21AD36748}"/>
          </ac:picMkLst>
        </pc:picChg>
        <pc:picChg chg="add del mod modCrop">
          <ac:chgData name="Fabian Denoodt" userId="2b662122-308e-446d-a098-e5ce0d9e0042" providerId="ADAL" clId="{35DD58B2-0135-4D70-B7ED-0AD70073ED28}" dt="2019-05-21T20:14:17.362" v="510" actId="478"/>
          <ac:picMkLst>
            <pc:docMk/>
            <pc:sldMk cId="3310382812" sldId="431"/>
            <ac:picMk id="8" creationId="{009BD8BF-B1C5-4F96-ABA4-69C239E683F1}"/>
          </ac:picMkLst>
        </pc:picChg>
        <pc:picChg chg="add mod">
          <ac:chgData name="Fabian Denoodt" userId="2b662122-308e-446d-a098-e5ce0d9e0042" providerId="ADAL" clId="{35DD58B2-0135-4D70-B7ED-0AD70073ED28}" dt="2019-05-21T20:40:59.362" v="677" actId="1076"/>
          <ac:picMkLst>
            <pc:docMk/>
            <pc:sldMk cId="3310382812" sldId="431"/>
            <ac:picMk id="10" creationId="{95B9A1FD-63E7-4F29-B401-C5C674BA98DF}"/>
          </ac:picMkLst>
        </pc:picChg>
        <pc:picChg chg="add mod">
          <ac:chgData name="Fabian Denoodt" userId="2b662122-308e-446d-a098-e5ce0d9e0042" providerId="ADAL" clId="{35DD58B2-0135-4D70-B7ED-0AD70073ED28}" dt="2019-05-21T20:40:59.362" v="677" actId="1076"/>
          <ac:picMkLst>
            <pc:docMk/>
            <pc:sldMk cId="3310382812" sldId="431"/>
            <ac:picMk id="11" creationId="{7D70774A-B62A-4668-8D1F-6E36BF54B45E}"/>
          </ac:picMkLst>
        </pc:picChg>
        <pc:picChg chg="add mod">
          <ac:chgData name="Fabian Denoodt" userId="2b662122-308e-446d-a098-e5ce0d9e0042" providerId="ADAL" clId="{35DD58B2-0135-4D70-B7ED-0AD70073ED28}" dt="2019-05-21T20:40:59.362" v="677" actId="1076"/>
          <ac:picMkLst>
            <pc:docMk/>
            <pc:sldMk cId="3310382812" sldId="431"/>
            <ac:picMk id="12" creationId="{F41B2181-B1AB-435E-B7A8-E906C0848679}"/>
          </ac:picMkLst>
        </pc:picChg>
        <pc:picChg chg="del mod">
          <ac:chgData name="Fabian Denoodt" userId="2b662122-308e-446d-a098-e5ce0d9e0042" providerId="ADAL" clId="{35DD58B2-0135-4D70-B7ED-0AD70073ED28}" dt="2019-05-21T20:12:15.840" v="489" actId="478"/>
          <ac:picMkLst>
            <pc:docMk/>
            <pc:sldMk cId="3310382812" sldId="431"/>
            <ac:picMk id="80898" creationId="{FCF81E8A-C685-4815-8CEC-3F3D3CD47B96}"/>
          </ac:picMkLst>
        </pc:picChg>
      </pc:sldChg>
      <pc:sldChg chg="delSp del">
        <pc:chgData name="Fabian Denoodt" userId="2b662122-308e-446d-a098-e5ce0d9e0042" providerId="ADAL" clId="{35DD58B2-0135-4D70-B7ED-0AD70073ED28}" dt="2019-05-21T20:08:44.689" v="344" actId="2696"/>
        <pc:sldMkLst>
          <pc:docMk/>
          <pc:sldMk cId="1450353349" sldId="432"/>
        </pc:sldMkLst>
        <pc:picChg chg="del">
          <ac:chgData name="Fabian Denoodt" userId="2b662122-308e-446d-a098-e5ce0d9e0042" providerId="ADAL" clId="{35DD58B2-0135-4D70-B7ED-0AD70073ED28}" dt="2019-05-21T20:08:42.221" v="342"/>
          <ac:picMkLst>
            <pc:docMk/>
            <pc:sldMk cId="1450353349" sldId="432"/>
            <ac:picMk id="79874" creationId="{A0A4BF18-2D17-4115-9531-0DBB1928E6F8}"/>
          </ac:picMkLst>
        </pc:picChg>
      </pc:sldChg>
      <pc:sldChg chg="del modNotesTx">
        <pc:chgData name="Fabian Denoodt" userId="2b662122-308e-446d-a098-e5ce0d9e0042" providerId="ADAL" clId="{35DD58B2-0135-4D70-B7ED-0AD70073ED28}" dt="2019-05-21T20:08:51.974" v="346" actId="2696"/>
        <pc:sldMkLst>
          <pc:docMk/>
          <pc:sldMk cId="880020285" sldId="433"/>
        </pc:sldMkLst>
      </pc:sldChg>
      <pc:sldChg chg="del modNotesTx">
        <pc:chgData name="Fabian Denoodt" userId="2b662122-308e-446d-a098-e5ce0d9e0042" providerId="ADAL" clId="{35DD58B2-0135-4D70-B7ED-0AD70073ED28}" dt="2019-05-21T20:08:53.026" v="347" actId="2696"/>
        <pc:sldMkLst>
          <pc:docMk/>
          <pc:sldMk cId="1024236623" sldId="434"/>
        </pc:sldMkLst>
      </pc:sldChg>
      <pc:sldChg chg="addSp delSp modSp modNotesTx">
        <pc:chgData name="Fabian Denoodt" userId="2b662122-308e-446d-a098-e5ce0d9e0042" providerId="ADAL" clId="{35DD58B2-0135-4D70-B7ED-0AD70073ED28}" dt="2019-05-21T20:24:14.565" v="611" actId="1076"/>
        <pc:sldMkLst>
          <pc:docMk/>
          <pc:sldMk cId="728991937" sldId="435"/>
        </pc:sldMkLst>
        <pc:spChg chg="add del mod">
          <ac:chgData name="Fabian Denoodt" userId="2b662122-308e-446d-a098-e5ce0d9e0042" providerId="ADAL" clId="{35DD58B2-0135-4D70-B7ED-0AD70073ED28}" dt="2019-05-21T20:20:54.830" v="581" actId="11529"/>
          <ac:spMkLst>
            <pc:docMk/>
            <pc:sldMk cId="728991937" sldId="435"/>
            <ac:spMk id="2" creationId="{E2D8B589-A495-4964-BC03-E6A33A2D8ED5}"/>
          </ac:spMkLst>
        </pc:spChg>
        <pc:spChg chg="add mod">
          <ac:chgData name="Fabian Denoodt" userId="2b662122-308e-446d-a098-e5ce0d9e0042" providerId="ADAL" clId="{35DD58B2-0135-4D70-B7ED-0AD70073ED28}" dt="2019-05-21T20:21:18.834" v="585" actId="14100"/>
          <ac:spMkLst>
            <pc:docMk/>
            <pc:sldMk cId="728991937" sldId="435"/>
            <ac:spMk id="3" creationId="{92367532-2B36-4577-B99B-9DE69E364604}"/>
          </ac:spMkLst>
        </pc:spChg>
        <pc:spChg chg="add mod">
          <ac:chgData name="Fabian Denoodt" userId="2b662122-308e-446d-a098-e5ce0d9e0042" providerId="ADAL" clId="{35DD58B2-0135-4D70-B7ED-0AD70073ED28}" dt="2019-05-21T20:15:44.055" v="523" actId="1076"/>
          <ac:spMkLst>
            <pc:docMk/>
            <pc:sldMk cId="728991937" sldId="435"/>
            <ac:spMk id="5" creationId="{222A2D4F-FA89-4E2F-9494-8EB31DE16487}"/>
          </ac:spMkLst>
        </pc:spChg>
        <pc:spChg chg="add mod">
          <ac:chgData name="Fabian Denoodt" userId="2b662122-308e-446d-a098-e5ce0d9e0042" providerId="ADAL" clId="{35DD58B2-0135-4D70-B7ED-0AD70073ED28}" dt="2019-05-21T20:15:44.055" v="523" actId="1076"/>
          <ac:spMkLst>
            <pc:docMk/>
            <pc:sldMk cId="728991937" sldId="435"/>
            <ac:spMk id="6" creationId="{3B765FF8-F5CD-46DB-AABA-38DF1F04CB15}"/>
          </ac:spMkLst>
        </pc:spChg>
        <pc:spChg chg="add mod">
          <ac:chgData name="Fabian Denoodt" userId="2b662122-308e-446d-a098-e5ce0d9e0042" providerId="ADAL" clId="{35DD58B2-0135-4D70-B7ED-0AD70073ED28}" dt="2019-05-21T20:15:44.055" v="523" actId="1076"/>
          <ac:spMkLst>
            <pc:docMk/>
            <pc:sldMk cId="728991937" sldId="435"/>
            <ac:spMk id="7" creationId="{86B76F6F-54D6-428D-8E87-50303C39E4E4}"/>
          </ac:spMkLst>
        </pc:spChg>
        <pc:spChg chg="add mod">
          <ac:chgData name="Fabian Denoodt" userId="2b662122-308e-446d-a098-e5ce0d9e0042" providerId="ADAL" clId="{35DD58B2-0135-4D70-B7ED-0AD70073ED28}" dt="2019-05-21T20:16:07.589" v="563" actId="20577"/>
          <ac:spMkLst>
            <pc:docMk/>
            <pc:sldMk cId="728991937" sldId="435"/>
            <ac:spMk id="8" creationId="{CE529591-5079-46EB-A68B-D32001B95B97}"/>
          </ac:spMkLst>
        </pc:spChg>
        <pc:spChg chg="add mod">
          <ac:chgData name="Fabian Denoodt" userId="2b662122-308e-446d-a098-e5ce0d9e0042" providerId="ADAL" clId="{35DD58B2-0135-4D70-B7ED-0AD70073ED28}" dt="2019-05-21T20:21:33.184" v="590" actId="14100"/>
          <ac:spMkLst>
            <pc:docMk/>
            <pc:sldMk cId="728991937" sldId="435"/>
            <ac:spMk id="11" creationId="{BDEE8463-F601-40E3-810C-5F39C813F88A}"/>
          </ac:spMkLst>
        </pc:spChg>
        <pc:spChg chg="add mod">
          <ac:chgData name="Fabian Denoodt" userId="2b662122-308e-446d-a098-e5ce0d9e0042" providerId="ADAL" clId="{35DD58B2-0135-4D70-B7ED-0AD70073ED28}" dt="2019-05-21T20:21:51.676" v="594" actId="1076"/>
          <ac:spMkLst>
            <pc:docMk/>
            <pc:sldMk cId="728991937" sldId="435"/>
            <ac:spMk id="12" creationId="{B33D934E-47BF-45EC-A65A-7F40EA08A46B}"/>
          </ac:spMkLst>
        </pc:spChg>
        <pc:picChg chg="add mod modCrop">
          <ac:chgData name="Fabian Denoodt" userId="2b662122-308e-446d-a098-e5ce0d9e0042" providerId="ADAL" clId="{35DD58B2-0135-4D70-B7ED-0AD70073ED28}" dt="2019-05-21T20:16:36.203" v="573" actId="14100"/>
          <ac:picMkLst>
            <pc:docMk/>
            <pc:sldMk cId="728991937" sldId="435"/>
            <ac:picMk id="9" creationId="{9D46ABC2-2448-42B2-ADB3-25176EDEDAFB}"/>
          </ac:picMkLst>
        </pc:picChg>
        <pc:picChg chg="add mod modCrop">
          <ac:chgData name="Fabian Denoodt" userId="2b662122-308e-446d-a098-e5ce0d9e0042" providerId="ADAL" clId="{35DD58B2-0135-4D70-B7ED-0AD70073ED28}" dt="2019-05-21T20:24:14.565" v="611" actId="1076"/>
          <ac:picMkLst>
            <pc:docMk/>
            <pc:sldMk cId="728991937" sldId="435"/>
            <ac:picMk id="13" creationId="{2362F15E-C7B0-40D9-849C-E2D01F35BC4E}"/>
          </ac:picMkLst>
        </pc:picChg>
        <pc:picChg chg="mod modCrop">
          <ac:chgData name="Fabian Denoodt" userId="2b662122-308e-446d-a098-e5ce0d9e0042" providerId="ADAL" clId="{35DD58B2-0135-4D70-B7ED-0AD70073ED28}" dt="2019-05-21T20:21:45.949" v="593" actId="1076"/>
          <ac:picMkLst>
            <pc:docMk/>
            <pc:sldMk cId="728991937" sldId="435"/>
            <ac:picMk id="83970" creationId="{6B86525B-92BA-4BB2-B238-16620D9DCC8D}"/>
          </ac:picMkLst>
        </pc:picChg>
      </pc:sldChg>
      <pc:sldChg chg="delSp modSp del modNotesTx">
        <pc:chgData name="Fabian Denoodt" userId="2b662122-308e-446d-a098-e5ce0d9e0042" providerId="ADAL" clId="{35DD58B2-0135-4D70-B7ED-0AD70073ED28}" dt="2019-05-21T20:26:54.408" v="621" actId="2696"/>
        <pc:sldMkLst>
          <pc:docMk/>
          <pc:sldMk cId="3316383186" sldId="436"/>
        </pc:sldMkLst>
        <pc:picChg chg="del mod">
          <ac:chgData name="Fabian Denoodt" userId="2b662122-308e-446d-a098-e5ce0d9e0042" providerId="ADAL" clId="{35DD58B2-0135-4D70-B7ED-0AD70073ED28}" dt="2019-05-21T20:26:51.758" v="619"/>
          <ac:picMkLst>
            <pc:docMk/>
            <pc:sldMk cId="3316383186" sldId="436"/>
            <ac:picMk id="7" creationId="{29E6F96A-62E8-4627-A438-F79D93C7D272}"/>
          </ac:picMkLst>
        </pc:picChg>
        <pc:picChg chg="mod modCrop">
          <ac:chgData name="Fabian Denoodt" userId="2b662122-308e-446d-a098-e5ce0d9e0042" providerId="ADAL" clId="{35DD58B2-0135-4D70-B7ED-0AD70073ED28}" dt="2019-05-21T20:25:45.378" v="618" actId="14100"/>
          <ac:picMkLst>
            <pc:docMk/>
            <pc:sldMk cId="3316383186" sldId="436"/>
            <ac:picMk id="8" creationId="{FCF14CF6-0619-4781-A2E3-773DE9886A1C}"/>
          </ac:picMkLst>
        </pc:picChg>
        <pc:picChg chg="del mod modCrop">
          <ac:chgData name="Fabian Denoodt" userId="2b662122-308e-446d-a098-e5ce0d9e0042" providerId="ADAL" clId="{35DD58B2-0135-4D70-B7ED-0AD70073ED28}" dt="2019-05-21T20:23:51.420" v="603"/>
          <ac:picMkLst>
            <pc:docMk/>
            <pc:sldMk cId="3316383186" sldId="436"/>
            <ac:picMk id="89090" creationId="{D2CA4243-168C-4B02-BF9F-3CEAAD8C088A}"/>
          </ac:picMkLst>
        </pc:picChg>
      </pc:sldChg>
      <pc:sldChg chg="addSp delSp modSp modNotesTx">
        <pc:chgData name="Fabian Denoodt" userId="2b662122-308e-446d-a098-e5ce0d9e0042" providerId="ADAL" clId="{35DD58B2-0135-4D70-B7ED-0AD70073ED28}" dt="2019-05-21T20:30:24.462" v="648" actId="1076"/>
        <pc:sldMkLst>
          <pc:docMk/>
          <pc:sldMk cId="954889194" sldId="437"/>
        </pc:sldMkLst>
        <pc:spChg chg="del">
          <ac:chgData name="Fabian Denoodt" userId="2b662122-308e-446d-a098-e5ce0d9e0042" providerId="ADAL" clId="{35DD58B2-0135-4D70-B7ED-0AD70073ED28}" dt="2019-05-21T20:29:50.202" v="642" actId="478"/>
          <ac:spMkLst>
            <pc:docMk/>
            <pc:sldMk cId="954889194" sldId="437"/>
            <ac:spMk id="4" creationId="{E5A2F881-BA91-48E5-B19E-8096762F5E69}"/>
          </ac:spMkLst>
        </pc:spChg>
        <pc:picChg chg="add mod">
          <ac:chgData name="Fabian Denoodt" userId="2b662122-308e-446d-a098-e5ce0d9e0042" providerId="ADAL" clId="{35DD58B2-0135-4D70-B7ED-0AD70073ED28}" dt="2019-05-21T20:30:24.462" v="648" actId="1076"/>
          <ac:picMkLst>
            <pc:docMk/>
            <pc:sldMk cId="954889194" sldId="437"/>
            <ac:picMk id="7" creationId="{835B30CD-2A48-4383-8876-93EC8078A83A}"/>
          </ac:picMkLst>
        </pc:picChg>
        <pc:picChg chg="add mod">
          <ac:chgData name="Fabian Denoodt" userId="2b662122-308e-446d-a098-e5ce0d9e0042" providerId="ADAL" clId="{35DD58B2-0135-4D70-B7ED-0AD70073ED28}" dt="2019-05-21T20:30:24.462" v="648" actId="1076"/>
          <ac:picMkLst>
            <pc:docMk/>
            <pc:sldMk cId="954889194" sldId="437"/>
            <ac:picMk id="8" creationId="{AA0ADA49-5928-4787-9FE6-78DA589035DC}"/>
          </ac:picMkLst>
        </pc:picChg>
        <pc:picChg chg="mod">
          <ac:chgData name="Fabian Denoodt" userId="2b662122-308e-446d-a098-e5ce0d9e0042" providerId="ADAL" clId="{35DD58B2-0135-4D70-B7ED-0AD70073ED28}" dt="2019-05-21T20:30:24.462" v="648" actId="1076"/>
          <ac:picMkLst>
            <pc:docMk/>
            <pc:sldMk cId="954889194" sldId="437"/>
            <ac:picMk id="88070" creationId="{6D383A84-08B2-4E69-9760-FAAA53621CE4}"/>
          </ac:picMkLst>
        </pc:picChg>
        <pc:picChg chg="mod">
          <ac:chgData name="Fabian Denoodt" userId="2b662122-308e-446d-a098-e5ce0d9e0042" providerId="ADAL" clId="{35DD58B2-0135-4D70-B7ED-0AD70073ED28}" dt="2019-05-21T20:30:24.462" v="648" actId="1076"/>
          <ac:picMkLst>
            <pc:docMk/>
            <pc:sldMk cId="954889194" sldId="437"/>
            <ac:picMk id="88074" creationId="{57AE622F-77C3-4E36-95BB-3F2D45C89F0F}"/>
          </ac:picMkLst>
        </pc:picChg>
        <pc:picChg chg="mod">
          <ac:chgData name="Fabian Denoodt" userId="2b662122-308e-446d-a098-e5ce0d9e0042" providerId="ADAL" clId="{35DD58B2-0135-4D70-B7ED-0AD70073ED28}" dt="2019-05-21T20:30:24.462" v="648" actId="1076"/>
          <ac:picMkLst>
            <pc:docMk/>
            <pc:sldMk cId="954889194" sldId="437"/>
            <ac:picMk id="88076" creationId="{917294AE-B3BB-4C27-A768-4B6A787C167E}"/>
          </ac:picMkLst>
        </pc:picChg>
      </pc:sldChg>
      <pc:sldChg chg="modSp modNotesTx">
        <pc:chgData name="Fabian Denoodt" userId="2b662122-308e-446d-a098-e5ce0d9e0042" providerId="ADAL" clId="{35DD58B2-0135-4D70-B7ED-0AD70073ED28}" dt="2019-05-21T20:31:58.590" v="660" actId="20577"/>
        <pc:sldMkLst>
          <pc:docMk/>
          <pc:sldMk cId="4009497507" sldId="438"/>
        </pc:sldMkLst>
        <pc:spChg chg="mod">
          <ac:chgData name="Fabian Denoodt" userId="2b662122-308e-446d-a098-e5ce0d9e0042" providerId="ADAL" clId="{35DD58B2-0135-4D70-B7ED-0AD70073ED28}" dt="2019-05-21T20:31:58.590" v="660" actId="20577"/>
          <ac:spMkLst>
            <pc:docMk/>
            <pc:sldMk cId="4009497507" sldId="438"/>
            <ac:spMk id="3" creationId="{00000000-0000-0000-0000-000000000000}"/>
          </ac:spMkLst>
        </pc:spChg>
      </pc:sldChg>
      <pc:sldChg chg="modNotesTx">
        <pc:chgData name="Fabian Denoodt" userId="2b662122-308e-446d-a098-e5ce0d9e0042" providerId="ADAL" clId="{35DD58B2-0135-4D70-B7ED-0AD70073ED28}" dt="2019-05-21T19:35:06.371" v="142" actId="20577"/>
        <pc:sldMkLst>
          <pc:docMk/>
          <pc:sldMk cId="1498346274" sldId="439"/>
        </pc:sldMkLst>
      </pc:sldChg>
      <pc:sldChg chg="modNotesTx">
        <pc:chgData name="Fabian Denoodt" userId="2b662122-308e-446d-a098-e5ce0d9e0042" providerId="ADAL" clId="{35DD58B2-0135-4D70-B7ED-0AD70073ED28}" dt="2019-05-21T19:30:56.719" v="75" actId="20577"/>
        <pc:sldMkLst>
          <pc:docMk/>
          <pc:sldMk cId="3991757418" sldId="440"/>
        </pc:sldMkLst>
      </pc:sldChg>
      <pc:sldChg chg="addSp modSp mod setBg modNotesTx">
        <pc:chgData name="Fabian Denoodt" userId="2b662122-308e-446d-a098-e5ce0d9e0042" providerId="ADAL" clId="{35DD58B2-0135-4D70-B7ED-0AD70073ED28}" dt="2019-05-22T11:13:48.318" v="890" actId="14100"/>
        <pc:sldMkLst>
          <pc:docMk/>
          <pc:sldMk cId="517214884" sldId="441"/>
        </pc:sldMkLst>
        <pc:spChg chg="mod">
          <ac:chgData name="Fabian Denoodt" userId="2b662122-308e-446d-a098-e5ce0d9e0042" providerId="ADAL" clId="{35DD58B2-0135-4D70-B7ED-0AD70073ED28}" dt="2019-05-22T11:13:22.424" v="882" actId="26606"/>
          <ac:spMkLst>
            <pc:docMk/>
            <pc:sldMk cId="517214884" sldId="441"/>
            <ac:spMk id="3" creationId="{00000000-0000-0000-0000-000000000000}"/>
          </ac:spMkLst>
        </pc:spChg>
        <pc:spChg chg="mod">
          <ac:chgData name="Fabian Denoodt" userId="2b662122-308e-446d-a098-e5ce0d9e0042" providerId="ADAL" clId="{35DD58B2-0135-4D70-B7ED-0AD70073ED28}" dt="2019-05-22T11:13:48.318" v="890" actId="14100"/>
          <ac:spMkLst>
            <pc:docMk/>
            <pc:sldMk cId="517214884" sldId="441"/>
            <ac:spMk id="4" creationId="{E5A2F881-BA91-48E5-B19E-8096762F5E69}"/>
          </ac:spMkLst>
        </pc:spChg>
        <pc:spChg chg="add">
          <ac:chgData name="Fabian Denoodt" userId="2b662122-308e-446d-a098-e5ce0d9e0042" providerId="ADAL" clId="{35DD58B2-0135-4D70-B7ED-0AD70073ED28}" dt="2019-05-22T11:13:22.424" v="882" actId="26606"/>
          <ac:spMkLst>
            <pc:docMk/>
            <pc:sldMk cId="517214884" sldId="441"/>
            <ac:spMk id="15" creationId="{CA71505E-6D83-4D7B-B88A-7D7C2DB42FC2}"/>
          </ac:spMkLst>
        </pc:spChg>
        <pc:spChg chg="add">
          <ac:chgData name="Fabian Denoodt" userId="2b662122-308e-446d-a098-e5ce0d9e0042" providerId="ADAL" clId="{35DD58B2-0135-4D70-B7ED-0AD70073ED28}" dt="2019-05-22T11:13:22.424" v="882" actId="26606"/>
          <ac:spMkLst>
            <pc:docMk/>
            <pc:sldMk cId="517214884" sldId="441"/>
            <ac:spMk id="17" creationId="{82174A2F-5CC0-47EE-BFEA-6199C2BD7C2C}"/>
          </ac:spMkLst>
        </pc:spChg>
        <pc:spChg chg="add">
          <ac:chgData name="Fabian Denoodt" userId="2b662122-308e-446d-a098-e5ce0d9e0042" providerId="ADAL" clId="{35DD58B2-0135-4D70-B7ED-0AD70073ED28}" dt="2019-05-22T11:13:22.424" v="882" actId="26606"/>
          <ac:spMkLst>
            <pc:docMk/>
            <pc:sldMk cId="517214884" sldId="441"/>
            <ac:spMk id="19" creationId="{287D9197-4A85-4276-8FC4-67873E207509}"/>
          </ac:spMkLst>
        </pc:spChg>
        <pc:spChg chg="add">
          <ac:chgData name="Fabian Denoodt" userId="2b662122-308e-446d-a098-e5ce0d9e0042" providerId="ADAL" clId="{35DD58B2-0135-4D70-B7ED-0AD70073ED28}" dt="2019-05-22T11:13:22.424" v="882" actId="26606"/>
          <ac:spMkLst>
            <pc:docMk/>
            <pc:sldMk cId="517214884" sldId="441"/>
            <ac:spMk id="21" creationId="{01B5B487-A1DE-47E1-B06D-F13BBCCA7807}"/>
          </ac:spMkLst>
        </pc:spChg>
        <pc:spChg chg="add">
          <ac:chgData name="Fabian Denoodt" userId="2b662122-308e-446d-a098-e5ce0d9e0042" providerId="ADAL" clId="{35DD58B2-0135-4D70-B7ED-0AD70073ED28}" dt="2019-05-22T11:13:22.424" v="882" actId="26606"/>
          <ac:spMkLst>
            <pc:docMk/>
            <pc:sldMk cId="517214884" sldId="441"/>
            <ac:spMk id="23" creationId="{2E45AF6B-4F42-45F1-A22C-AF0FCA898FC9}"/>
          </ac:spMkLst>
        </pc:spChg>
        <pc:picChg chg="add mod">
          <ac:chgData name="Fabian Denoodt" userId="2b662122-308e-446d-a098-e5ce0d9e0042" providerId="ADAL" clId="{35DD58B2-0135-4D70-B7ED-0AD70073ED28}" dt="2019-05-22T11:13:22.424" v="882" actId="26606"/>
          <ac:picMkLst>
            <pc:docMk/>
            <pc:sldMk cId="517214884" sldId="441"/>
            <ac:picMk id="5" creationId="{27D9A0AB-AABE-4328-9620-501B459E3172}"/>
          </ac:picMkLst>
        </pc:picChg>
        <pc:picChg chg="mod">
          <ac:chgData name="Fabian Denoodt" userId="2b662122-308e-446d-a098-e5ce0d9e0042" providerId="ADAL" clId="{35DD58B2-0135-4D70-B7ED-0AD70073ED28}" dt="2019-05-22T11:13:22.424" v="882" actId="26606"/>
          <ac:picMkLst>
            <pc:docMk/>
            <pc:sldMk cId="517214884" sldId="441"/>
            <ac:picMk id="10" creationId="{B143BE55-D505-4B56-8FC5-B6BA6217FEF6}"/>
          </ac:picMkLst>
        </pc:picChg>
      </pc:sldChg>
      <pc:sldChg chg="modNotesTx">
        <pc:chgData name="Fabian Denoodt" userId="2b662122-308e-446d-a098-e5ce0d9e0042" providerId="ADAL" clId="{35DD58B2-0135-4D70-B7ED-0AD70073ED28}" dt="2019-05-21T19:33:36.124" v="118" actId="20577"/>
        <pc:sldMkLst>
          <pc:docMk/>
          <pc:sldMk cId="179545623" sldId="442"/>
        </pc:sldMkLst>
      </pc:sldChg>
      <pc:sldChg chg="modSp del">
        <pc:chgData name="Fabian Denoodt" userId="2b662122-308e-446d-a098-e5ce0d9e0042" providerId="ADAL" clId="{35DD58B2-0135-4D70-B7ED-0AD70073ED28}" dt="2019-05-21T19:28:35.352" v="28" actId="2696"/>
        <pc:sldMkLst>
          <pc:docMk/>
          <pc:sldMk cId="1959545948" sldId="446"/>
        </pc:sldMkLst>
        <pc:spChg chg="mod">
          <ac:chgData name="Fabian Denoodt" userId="2b662122-308e-446d-a098-e5ce0d9e0042" providerId="ADAL" clId="{35DD58B2-0135-4D70-B7ED-0AD70073ED28}" dt="2019-05-21T19:25:28.943" v="8" actId="20577"/>
          <ac:spMkLst>
            <pc:docMk/>
            <pc:sldMk cId="1959545948" sldId="446"/>
            <ac:spMk id="4" creationId="{00000000-0000-0000-0000-000000000000}"/>
          </ac:spMkLst>
        </pc:spChg>
      </pc:sldChg>
      <pc:sldChg chg="delSp modNotesTx">
        <pc:chgData name="Fabian Denoodt" userId="2b662122-308e-446d-a098-e5ce0d9e0042" providerId="ADAL" clId="{35DD58B2-0135-4D70-B7ED-0AD70073ED28}" dt="2019-05-22T11:16:52.233" v="891" actId="478"/>
        <pc:sldMkLst>
          <pc:docMk/>
          <pc:sldMk cId="1925559250" sldId="447"/>
        </pc:sldMkLst>
        <pc:spChg chg="del">
          <ac:chgData name="Fabian Denoodt" userId="2b662122-308e-446d-a098-e5ce0d9e0042" providerId="ADAL" clId="{35DD58B2-0135-4D70-B7ED-0AD70073ED28}" dt="2019-05-22T11:16:52.233" v="891" actId="478"/>
          <ac:spMkLst>
            <pc:docMk/>
            <pc:sldMk cId="1925559250" sldId="447"/>
            <ac:spMk id="5" creationId="{00000000-0000-0000-0000-000000000000}"/>
          </ac:spMkLst>
        </pc:spChg>
      </pc:sldChg>
      <pc:sldChg chg="modSp modNotesTx">
        <pc:chgData name="Fabian Denoodt" userId="2b662122-308e-446d-a098-e5ce0d9e0042" providerId="ADAL" clId="{35DD58B2-0135-4D70-B7ED-0AD70073ED28}" dt="2019-05-21T19:30:19.707" v="71" actId="20577"/>
        <pc:sldMkLst>
          <pc:docMk/>
          <pc:sldMk cId="2960435632" sldId="448"/>
        </pc:sldMkLst>
        <pc:spChg chg="mod">
          <ac:chgData name="Fabian Denoodt" userId="2b662122-308e-446d-a098-e5ce0d9e0042" providerId="ADAL" clId="{35DD58B2-0135-4D70-B7ED-0AD70073ED28}" dt="2019-05-21T19:29:00.650" v="37" actId="20577"/>
          <ac:spMkLst>
            <pc:docMk/>
            <pc:sldMk cId="2960435632" sldId="448"/>
            <ac:spMk id="4" creationId="{00000000-0000-0000-0000-000000000000}"/>
          </ac:spMkLst>
        </pc:spChg>
      </pc:sldChg>
      <pc:sldChg chg="modNotesTx">
        <pc:chgData name="Fabian Denoodt" userId="2b662122-308e-446d-a098-e5ce0d9e0042" providerId="ADAL" clId="{35DD58B2-0135-4D70-B7ED-0AD70073ED28}" dt="2019-05-21T19:30:53.552" v="74" actId="20577"/>
        <pc:sldMkLst>
          <pc:docMk/>
          <pc:sldMk cId="2134540870" sldId="449"/>
        </pc:sldMkLst>
      </pc:sldChg>
      <pc:sldChg chg="modNotesTx">
        <pc:chgData name="Fabian Denoodt" userId="2b662122-308e-446d-a098-e5ce0d9e0042" providerId="ADAL" clId="{35DD58B2-0135-4D70-B7ED-0AD70073ED28}" dt="2019-05-21T19:30:59.144" v="76" actId="20577"/>
        <pc:sldMkLst>
          <pc:docMk/>
          <pc:sldMk cId="4051067632" sldId="450"/>
        </pc:sldMkLst>
      </pc:sldChg>
      <pc:sldChg chg="modNotesTx">
        <pc:chgData name="Fabian Denoodt" userId="2b662122-308e-446d-a098-e5ce0d9e0042" providerId="ADAL" clId="{35DD58B2-0135-4D70-B7ED-0AD70073ED28}" dt="2019-05-21T19:34:17.811" v="137" actId="20577"/>
        <pc:sldMkLst>
          <pc:docMk/>
          <pc:sldMk cId="957388984" sldId="451"/>
        </pc:sldMkLst>
      </pc:sldChg>
      <pc:sldChg chg="del modNotesTx">
        <pc:chgData name="Fabian Denoodt" userId="2b662122-308e-446d-a098-e5ce0d9e0042" providerId="ADAL" clId="{35DD58B2-0135-4D70-B7ED-0AD70073ED28}" dt="2019-05-22T11:13:37.293" v="883" actId="2696"/>
        <pc:sldMkLst>
          <pc:docMk/>
          <pc:sldMk cId="558900394" sldId="453"/>
        </pc:sldMkLst>
      </pc:sldChg>
      <pc:sldChg chg="modNotesTx">
        <pc:chgData name="Fabian Denoodt" userId="2b662122-308e-446d-a098-e5ce0d9e0042" providerId="ADAL" clId="{35DD58B2-0135-4D70-B7ED-0AD70073ED28}" dt="2019-05-21T19:34:13.677" v="136" actId="20577"/>
        <pc:sldMkLst>
          <pc:docMk/>
          <pc:sldMk cId="1343965804" sldId="454"/>
        </pc:sldMkLst>
      </pc:sldChg>
      <pc:sldChg chg="modNotesTx">
        <pc:chgData name="Fabian Denoodt" userId="2b662122-308e-446d-a098-e5ce0d9e0042" providerId="ADAL" clId="{35DD58B2-0135-4D70-B7ED-0AD70073ED28}" dt="2019-05-21T19:36:59.137" v="143" actId="20577"/>
        <pc:sldMkLst>
          <pc:docMk/>
          <pc:sldMk cId="2342001718" sldId="455"/>
        </pc:sldMkLst>
      </pc:sldChg>
      <pc:sldChg chg="modNotesTx">
        <pc:chgData name="Fabian Denoodt" userId="2b662122-308e-446d-a098-e5ce0d9e0042" providerId="ADAL" clId="{35DD58B2-0135-4D70-B7ED-0AD70073ED28}" dt="2019-05-21T19:33:59.247" v="130" actId="20577"/>
        <pc:sldMkLst>
          <pc:docMk/>
          <pc:sldMk cId="2147378528" sldId="456"/>
        </pc:sldMkLst>
      </pc:sldChg>
      <pc:sldChg chg="del modNotesTx">
        <pc:chgData name="Fabian Denoodt" userId="2b662122-308e-446d-a098-e5ce0d9e0042" providerId="ADAL" clId="{35DD58B2-0135-4D70-B7ED-0AD70073ED28}" dt="2019-05-21T20:50:22.330" v="797" actId="2696"/>
        <pc:sldMkLst>
          <pc:docMk/>
          <pc:sldMk cId="3141215278" sldId="457"/>
        </pc:sldMkLst>
      </pc:sldChg>
      <pc:sldChg chg="add modNotesTx">
        <pc:chgData name="Fabian Denoodt" userId="2b662122-308e-446d-a098-e5ce0d9e0042" providerId="ADAL" clId="{35DD58B2-0135-4D70-B7ED-0AD70073ED28}" dt="2019-05-21T19:32:19.995" v="91" actId="20577"/>
        <pc:sldMkLst>
          <pc:docMk/>
          <pc:sldMk cId="4247238783" sldId="458"/>
        </pc:sldMkLst>
      </pc:sldChg>
      <pc:sldChg chg="add modNotesTx">
        <pc:chgData name="Fabian Denoodt" userId="2b662122-308e-446d-a098-e5ce0d9e0042" providerId="ADAL" clId="{35DD58B2-0135-4D70-B7ED-0AD70073ED28}" dt="2019-05-22T06:55:33.709" v="800" actId="20577"/>
        <pc:sldMkLst>
          <pc:docMk/>
          <pc:sldMk cId="3720193535" sldId="459"/>
        </pc:sldMkLst>
      </pc:sldChg>
      <pc:sldChg chg="delSp modSp add ord modNotesTx">
        <pc:chgData name="Fabian Denoodt" userId="2b662122-308e-446d-a098-e5ce0d9e0042" providerId="ADAL" clId="{35DD58B2-0135-4D70-B7ED-0AD70073ED28}" dt="2019-05-22T06:56:11.416" v="809" actId="1076"/>
        <pc:sldMkLst>
          <pc:docMk/>
          <pc:sldMk cId="3609592906" sldId="460"/>
        </pc:sldMkLst>
        <pc:spChg chg="mod">
          <ac:chgData name="Fabian Denoodt" userId="2b662122-308e-446d-a098-e5ce0d9e0042" providerId="ADAL" clId="{35DD58B2-0135-4D70-B7ED-0AD70073ED28}" dt="2019-05-22T06:56:11.416" v="809" actId="1076"/>
          <ac:spMkLst>
            <pc:docMk/>
            <pc:sldMk cId="3609592906" sldId="460"/>
            <ac:spMk id="3" creationId="{00000000-0000-0000-0000-000000000000}"/>
          </ac:spMkLst>
        </pc:spChg>
        <pc:spChg chg="del">
          <ac:chgData name="Fabian Denoodt" userId="2b662122-308e-446d-a098-e5ce0d9e0042" providerId="ADAL" clId="{35DD58B2-0135-4D70-B7ED-0AD70073ED28}" dt="2019-05-21T19:31:17.500" v="86" actId="478"/>
          <ac:spMkLst>
            <pc:docMk/>
            <pc:sldMk cId="3609592906" sldId="460"/>
            <ac:spMk id="4" creationId="{E5A2F881-BA91-48E5-B19E-8096762F5E69}"/>
          </ac:spMkLst>
        </pc:spChg>
        <pc:picChg chg="del">
          <ac:chgData name="Fabian Denoodt" userId="2b662122-308e-446d-a098-e5ce0d9e0042" providerId="ADAL" clId="{35DD58B2-0135-4D70-B7ED-0AD70073ED28}" dt="2019-05-21T19:31:18.058" v="87" actId="478"/>
          <ac:picMkLst>
            <pc:docMk/>
            <pc:sldMk cId="3609592906" sldId="460"/>
            <ac:picMk id="7" creationId="{21726388-169A-403B-A207-35795F7E1623}"/>
          </ac:picMkLst>
        </pc:picChg>
      </pc:sldChg>
      <pc:sldChg chg="modSp add del">
        <pc:chgData name="Fabian Denoodt" userId="2b662122-308e-446d-a098-e5ce0d9e0042" providerId="ADAL" clId="{35DD58B2-0135-4D70-B7ED-0AD70073ED28}" dt="2019-05-21T19:45:51.684" v="157" actId="2696"/>
        <pc:sldMkLst>
          <pc:docMk/>
          <pc:sldMk cId="2835425002" sldId="461"/>
        </pc:sldMkLst>
        <pc:spChg chg="mod">
          <ac:chgData name="Fabian Denoodt" userId="2b662122-308e-446d-a098-e5ce0d9e0042" providerId="ADAL" clId="{35DD58B2-0135-4D70-B7ED-0AD70073ED28}" dt="2019-05-21T19:45:46.940" v="155" actId="20577"/>
          <ac:spMkLst>
            <pc:docMk/>
            <pc:sldMk cId="2835425002" sldId="461"/>
            <ac:spMk id="2" creationId="{65F13A21-BFEB-41BE-A33A-F479D6D476EA}"/>
          </ac:spMkLst>
        </pc:spChg>
      </pc:sldChg>
      <pc:sldChg chg="delSp modSp add">
        <pc:chgData name="Fabian Denoodt" userId="2b662122-308e-446d-a098-e5ce0d9e0042" providerId="ADAL" clId="{35DD58B2-0135-4D70-B7ED-0AD70073ED28}" dt="2019-05-21T19:45:57.597" v="165" actId="478"/>
        <pc:sldMkLst>
          <pc:docMk/>
          <pc:sldMk cId="690634827" sldId="462"/>
        </pc:sldMkLst>
        <pc:spChg chg="mod">
          <ac:chgData name="Fabian Denoodt" userId="2b662122-308e-446d-a098-e5ce0d9e0042" providerId="ADAL" clId="{35DD58B2-0135-4D70-B7ED-0AD70073ED28}" dt="2019-05-21T19:45:54.879" v="164" actId="20577"/>
          <ac:spMkLst>
            <pc:docMk/>
            <pc:sldMk cId="690634827" sldId="462"/>
            <ac:spMk id="4" creationId="{00000000-0000-0000-0000-000000000000}"/>
          </ac:spMkLst>
        </pc:spChg>
        <pc:spChg chg="del">
          <ac:chgData name="Fabian Denoodt" userId="2b662122-308e-446d-a098-e5ce0d9e0042" providerId="ADAL" clId="{35DD58B2-0135-4D70-B7ED-0AD70073ED28}" dt="2019-05-21T19:45:57.597" v="165" actId="478"/>
          <ac:spMkLst>
            <pc:docMk/>
            <pc:sldMk cId="690634827" sldId="462"/>
            <ac:spMk id="5" creationId="{00000000-0000-0000-0000-000000000000}"/>
          </ac:spMkLst>
        </pc:spChg>
      </pc:sldChg>
      <pc:sldChg chg="addSp delSp modSp add">
        <pc:chgData name="Fabian Denoodt" userId="2b662122-308e-446d-a098-e5ce0d9e0042" providerId="ADAL" clId="{35DD58B2-0135-4D70-B7ED-0AD70073ED28}" dt="2019-05-21T20:08:27.317" v="340" actId="12"/>
        <pc:sldMkLst>
          <pc:docMk/>
          <pc:sldMk cId="1319782846" sldId="463"/>
        </pc:sldMkLst>
        <pc:spChg chg="del">
          <ac:chgData name="Fabian Denoodt" userId="2b662122-308e-446d-a098-e5ce0d9e0042" providerId="ADAL" clId="{35DD58B2-0135-4D70-B7ED-0AD70073ED28}" dt="2019-05-21T20:07:35.236" v="299" actId="478"/>
          <ac:spMkLst>
            <pc:docMk/>
            <pc:sldMk cId="1319782846" sldId="463"/>
            <ac:spMk id="2" creationId="{6C6529AA-8835-4318-84C0-110BE0F4EE2A}"/>
          </ac:spMkLst>
        </pc:spChg>
        <pc:spChg chg="mod">
          <ac:chgData name="Fabian Denoodt" userId="2b662122-308e-446d-a098-e5ce0d9e0042" providerId="ADAL" clId="{35DD58B2-0135-4D70-B7ED-0AD70073ED28}" dt="2019-05-21T20:07:40.540" v="304" actId="20577"/>
          <ac:spMkLst>
            <pc:docMk/>
            <pc:sldMk cId="1319782846" sldId="463"/>
            <ac:spMk id="3" creationId="{00000000-0000-0000-0000-000000000000}"/>
          </ac:spMkLst>
        </pc:spChg>
        <pc:spChg chg="add mod">
          <ac:chgData name="Fabian Denoodt" userId="2b662122-308e-446d-a098-e5ce0d9e0042" providerId="ADAL" clId="{35DD58B2-0135-4D70-B7ED-0AD70073ED28}" dt="2019-05-21T20:08:27.317" v="340" actId="12"/>
          <ac:spMkLst>
            <pc:docMk/>
            <pc:sldMk cId="1319782846" sldId="463"/>
            <ac:spMk id="5" creationId="{10A8D278-84BC-4268-A43A-25C2E401DF24}"/>
          </ac:spMkLst>
        </pc:spChg>
        <pc:spChg chg="del mod">
          <ac:chgData name="Fabian Denoodt" userId="2b662122-308e-446d-a098-e5ce0d9e0042" providerId="ADAL" clId="{35DD58B2-0135-4D70-B7ED-0AD70073ED28}" dt="2019-05-21T20:07:21.828" v="293" actId="478"/>
          <ac:spMkLst>
            <pc:docMk/>
            <pc:sldMk cId="1319782846" sldId="463"/>
            <ac:spMk id="8" creationId="{F0E1477F-AE9A-4386-9C16-35DAE6DF012E}"/>
          </ac:spMkLst>
        </pc:spChg>
        <pc:spChg chg="del">
          <ac:chgData name="Fabian Denoodt" userId="2b662122-308e-446d-a098-e5ce0d9e0042" providerId="ADAL" clId="{35DD58B2-0135-4D70-B7ED-0AD70073ED28}" dt="2019-05-21T20:07:16.667" v="289" actId="478"/>
          <ac:spMkLst>
            <pc:docMk/>
            <pc:sldMk cId="1319782846" sldId="463"/>
            <ac:spMk id="10" creationId="{DCED0A1B-23C6-4D24-8710-DC004D56D9F7}"/>
          </ac:spMkLst>
        </pc:spChg>
        <pc:spChg chg="add del mod">
          <ac:chgData name="Fabian Denoodt" userId="2b662122-308e-446d-a098-e5ce0d9e0042" providerId="ADAL" clId="{35DD58B2-0135-4D70-B7ED-0AD70073ED28}" dt="2019-05-21T20:07:14.454" v="286" actId="478"/>
          <ac:spMkLst>
            <pc:docMk/>
            <pc:sldMk cId="1319782846" sldId="463"/>
            <ac:spMk id="12" creationId="{7597F6D6-EDC0-47A7-93DB-9A938349F816}"/>
          </ac:spMkLst>
        </pc:spChg>
        <pc:picChg chg="del">
          <ac:chgData name="Fabian Denoodt" userId="2b662122-308e-446d-a098-e5ce0d9e0042" providerId="ADAL" clId="{35DD58B2-0135-4D70-B7ED-0AD70073ED28}" dt="2019-05-21T20:07:15.407" v="287" actId="478"/>
          <ac:picMkLst>
            <pc:docMk/>
            <pc:sldMk cId="1319782846" sldId="463"/>
            <ac:picMk id="7" creationId="{21F7A353-5F15-44A3-B0FE-CD2261950480}"/>
          </ac:picMkLst>
        </pc:picChg>
        <pc:picChg chg="add del mod">
          <ac:chgData name="Fabian Denoodt" userId="2b662122-308e-446d-a098-e5ce0d9e0042" providerId="ADAL" clId="{35DD58B2-0135-4D70-B7ED-0AD70073ED28}" dt="2019-05-21T20:07:14.454" v="286" actId="478"/>
          <ac:picMkLst>
            <pc:docMk/>
            <pc:sldMk cId="1319782846" sldId="463"/>
            <ac:picMk id="9" creationId="{3F32456F-34E1-4639-A919-F3901E67FE5A}"/>
          </ac:picMkLst>
        </pc:picChg>
        <pc:picChg chg="add del mod">
          <ac:chgData name="Fabian Denoodt" userId="2b662122-308e-446d-a098-e5ce0d9e0042" providerId="ADAL" clId="{35DD58B2-0135-4D70-B7ED-0AD70073ED28}" dt="2019-05-21T20:07:14.454" v="286" actId="478"/>
          <ac:picMkLst>
            <pc:docMk/>
            <pc:sldMk cId="1319782846" sldId="463"/>
            <ac:picMk id="11" creationId="{C06B4DB6-FBB5-42CE-A117-2A45E425013E}"/>
          </ac:picMkLst>
        </pc:picChg>
        <pc:picChg chg="add mod">
          <ac:chgData name="Fabian Denoodt" userId="2b662122-308e-446d-a098-e5ce0d9e0042" providerId="ADAL" clId="{35DD58B2-0135-4D70-B7ED-0AD70073ED28}" dt="2019-05-21T20:07:38.091" v="300" actId="1076"/>
          <ac:picMkLst>
            <pc:docMk/>
            <pc:sldMk cId="1319782846" sldId="463"/>
            <ac:picMk id="13" creationId="{814E792E-926B-48B4-B52F-CA110B6A5FD5}"/>
          </ac:picMkLst>
        </pc:picChg>
        <pc:picChg chg="add mod">
          <ac:chgData name="Fabian Denoodt" userId="2b662122-308e-446d-a098-e5ce0d9e0042" providerId="ADAL" clId="{35DD58B2-0135-4D70-B7ED-0AD70073ED28}" dt="2019-05-21T20:07:27.914" v="296" actId="14100"/>
          <ac:picMkLst>
            <pc:docMk/>
            <pc:sldMk cId="1319782846" sldId="463"/>
            <ac:picMk id="14" creationId="{79B2CA77-9D17-4057-93ED-417A03DA392A}"/>
          </ac:picMkLst>
        </pc:picChg>
        <pc:picChg chg="del">
          <ac:chgData name="Fabian Denoodt" userId="2b662122-308e-446d-a098-e5ce0d9e0042" providerId="ADAL" clId="{35DD58B2-0135-4D70-B7ED-0AD70073ED28}" dt="2019-05-21T20:07:16.286" v="288" actId="478"/>
          <ac:picMkLst>
            <pc:docMk/>
            <pc:sldMk cId="1319782846" sldId="463"/>
            <ac:picMk id="57346" creationId="{F50E25D7-343A-4402-BCAC-B40E5033DF8D}"/>
          </ac:picMkLst>
        </pc:picChg>
      </pc:sldChg>
      <pc:sldChg chg="add del">
        <pc:chgData name="Fabian Denoodt" userId="2b662122-308e-446d-a098-e5ce0d9e0042" providerId="ADAL" clId="{35DD58B2-0135-4D70-B7ED-0AD70073ED28}" dt="2019-05-21T20:48:32.227" v="755" actId="2696"/>
        <pc:sldMkLst>
          <pc:docMk/>
          <pc:sldMk cId="894253163" sldId="464"/>
        </pc:sldMkLst>
      </pc:sldChg>
      <pc:sldChg chg="addSp delSp modSp add">
        <pc:chgData name="Fabian Denoodt" userId="2b662122-308e-446d-a098-e5ce0d9e0042" providerId="ADAL" clId="{35DD58B2-0135-4D70-B7ED-0AD70073ED28}" dt="2019-05-22T11:25:40.386" v="899" actId="1076"/>
        <pc:sldMkLst>
          <pc:docMk/>
          <pc:sldMk cId="431735394" sldId="465"/>
        </pc:sldMkLst>
        <pc:spChg chg="del">
          <ac:chgData name="Fabian Denoodt" userId="2b662122-308e-446d-a098-e5ce0d9e0042" providerId="ADAL" clId="{35DD58B2-0135-4D70-B7ED-0AD70073ED28}" dt="2019-05-21T20:49:08.984" v="761" actId="478"/>
          <ac:spMkLst>
            <pc:docMk/>
            <pc:sldMk cId="431735394" sldId="465"/>
            <ac:spMk id="2" creationId="{1484B0ED-6507-46A3-9C6B-F47C4E093F1F}"/>
          </ac:spMkLst>
        </pc:spChg>
        <pc:spChg chg="add mod">
          <ac:chgData name="Fabian Denoodt" userId="2b662122-308e-446d-a098-e5ce0d9e0042" providerId="ADAL" clId="{35DD58B2-0135-4D70-B7ED-0AD70073ED28}" dt="2019-05-22T11:25:40.386" v="899" actId="1076"/>
          <ac:spMkLst>
            <pc:docMk/>
            <pc:sldMk cId="431735394" sldId="465"/>
            <ac:spMk id="6" creationId="{DC7F5963-C0FA-41B0-90A6-49055977AAD3}"/>
          </ac:spMkLst>
        </pc:spChg>
        <pc:picChg chg="add mod">
          <ac:chgData name="Fabian Denoodt" userId="2b662122-308e-446d-a098-e5ce0d9e0042" providerId="ADAL" clId="{35DD58B2-0135-4D70-B7ED-0AD70073ED28}" dt="2019-05-22T11:25:29.043" v="895" actId="1076"/>
          <ac:picMkLst>
            <pc:docMk/>
            <pc:sldMk cId="431735394" sldId="465"/>
            <ac:picMk id="3" creationId="{27AAB9A3-587E-4CC6-8F5C-189F3C68D284}"/>
          </ac:picMkLst>
        </pc:picChg>
        <pc:picChg chg="add mod">
          <ac:chgData name="Fabian Denoodt" userId="2b662122-308e-446d-a098-e5ce0d9e0042" providerId="ADAL" clId="{35DD58B2-0135-4D70-B7ED-0AD70073ED28}" dt="2019-05-22T11:25:32.195" v="896" actId="1076"/>
          <ac:picMkLst>
            <pc:docMk/>
            <pc:sldMk cId="431735394" sldId="465"/>
            <ac:picMk id="4" creationId="{73203078-2853-4210-B8B9-7D06DB81C633}"/>
          </ac:picMkLst>
        </pc:picChg>
        <pc:picChg chg="add mod">
          <ac:chgData name="Fabian Denoodt" userId="2b662122-308e-446d-a098-e5ce0d9e0042" providerId="ADAL" clId="{35DD58B2-0135-4D70-B7ED-0AD70073ED28}" dt="2019-05-22T11:25:37.497" v="898" actId="1076"/>
          <ac:picMkLst>
            <pc:docMk/>
            <pc:sldMk cId="431735394" sldId="465"/>
            <ac:picMk id="5" creationId="{6BB36F9C-F906-43BE-AB04-515EB2467FCD}"/>
          </ac:picMkLst>
        </pc:picChg>
      </pc:sldChg>
    </pc:docChg>
  </pc:docChgLst>
  <pc:docChgLst>
    <pc:chgData name="Bram Van den Abbeele" userId="69860c9e-bc5c-4f5d-8d0e-23d27e7c060e" providerId="ADAL" clId="{A1B92BE2-BF22-4C39-A9AF-3701C55B8691}"/>
    <pc:docChg chg="undo custSel mod modSld">
      <pc:chgData name="Bram Van den Abbeele" userId="69860c9e-bc5c-4f5d-8d0e-23d27e7c060e" providerId="ADAL" clId="{A1B92BE2-BF22-4C39-A9AF-3701C55B8691}" dt="2019-05-21T20:25:07.986" v="33" actId="20577"/>
      <pc:docMkLst>
        <pc:docMk/>
      </pc:docMkLst>
      <pc:sldChg chg="addSp delSp modSp mod setBg">
        <pc:chgData name="Bram Van den Abbeele" userId="69860c9e-bc5c-4f5d-8d0e-23d27e7c060e" providerId="ADAL" clId="{A1B92BE2-BF22-4C39-A9AF-3701C55B8691}" dt="2019-05-21T20:25:07.986" v="33" actId="20577"/>
        <pc:sldMkLst>
          <pc:docMk/>
          <pc:sldMk cId="3480339974" sldId="265"/>
        </pc:sldMkLst>
        <pc:spChg chg="mod">
          <ac:chgData name="Bram Van den Abbeele" userId="69860c9e-bc5c-4f5d-8d0e-23d27e7c060e" providerId="ADAL" clId="{A1B92BE2-BF22-4C39-A9AF-3701C55B8691}" dt="2019-05-21T20:25:07.986" v="33" actId="20577"/>
          <ac:spMkLst>
            <pc:docMk/>
            <pc:sldMk cId="3480339974" sldId="265"/>
            <ac:spMk id="3" creationId="{00000000-0000-0000-0000-000000000000}"/>
          </ac:spMkLst>
        </pc:spChg>
        <pc:spChg chg="mod">
          <ac:chgData name="Bram Van den Abbeele" userId="69860c9e-bc5c-4f5d-8d0e-23d27e7c060e" providerId="ADAL" clId="{A1B92BE2-BF22-4C39-A9AF-3701C55B8691}" dt="2019-05-21T20:24:53.008" v="23" actId="26606"/>
          <ac:spMkLst>
            <pc:docMk/>
            <pc:sldMk cId="3480339974" sldId="265"/>
            <ac:spMk id="5" creationId="{00000000-0000-0000-0000-000000000000}"/>
          </ac:spMkLst>
        </pc:spChg>
        <pc:spChg chg="add del">
          <ac:chgData name="Bram Van den Abbeele" userId="69860c9e-bc5c-4f5d-8d0e-23d27e7c060e" providerId="ADAL" clId="{A1B92BE2-BF22-4C39-A9AF-3701C55B8691}" dt="2019-05-21T20:24:27.246" v="4" actId="26606"/>
          <ac:spMkLst>
            <pc:docMk/>
            <pc:sldMk cId="3480339974" sldId="265"/>
            <ac:spMk id="6" creationId="{00000000-0000-0000-0000-000000000000}"/>
          </ac:spMkLst>
        </pc:spChg>
        <pc:spChg chg="add del">
          <ac:chgData name="Bram Van den Abbeele" userId="69860c9e-bc5c-4f5d-8d0e-23d27e7c060e" providerId="ADAL" clId="{A1B92BE2-BF22-4C39-A9AF-3701C55B8691}" dt="2019-05-21T20:24:27.193" v="3" actId="26606"/>
          <ac:spMkLst>
            <pc:docMk/>
            <pc:sldMk cId="3480339974" sldId="265"/>
            <ac:spMk id="11" creationId="{1DF61F47-37EC-408A-BDC8-E491FB5E59B8}"/>
          </ac:spMkLst>
        </pc:spChg>
        <pc:spChg chg="add del">
          <ac:chgData name="Bram Van den Abbeele" userId="69860c9e-bc5c-4f5d-8d0e-23d27e7c060e" providerId="ADAL" clId="{A1B92BE2-BF22-4C39-A9AF-3701C55B8691}" dt="2019-05-21T20:24:20.630" v="1" actId="26606"/>
          <ac:spMkLst>
            <pc:docMk/>
            <pc:sldMk cId="3480339974" sldId="265"/>
            <ac:spMk id="13" creationId="{841EFD0D-0D37-447B-B1EA-4F7197EB2911}"/>
          </ac:spMkLst>
        </pc:spChg>
        <pc:spChg chg="add del">
          <ac:chgData name="Bram Van den Abbeele" userId="69860c9e-bc5c-4f5d-8d0e-23d27e7c060e" providerId="ADAL" clId="{A1B92BE2-BF22-4C39-A9AF-3701C55B8691}" dt="2019-05-21T20:24:20.630" v="1" actId="26606"/>
          <ac:spMkLst>
            <pc:docMk/>
            <pc:sldMk cId="3480339974" sldId="265"/>
            <ac:spMk id="15" creationId="{5A6DFF24-307B-44B0-93F0-893676F1488A}"/>
          </ac:spMkLst>
        </pc:spChg>
        <pc:spChg chg="add del">
          <ac:chgData name="Bram Van den Abbeele" userId="69860c9e-bc5c-4f5d-8d0e-23d27e7c060e" providerId="ADAL" clId="{A1B92BE2-BF22-4C39-A9AF-3701C55B8691}" dt="2019-05-21T20:24:20.630" v="1" actId="26606"/>
          <ac:spMkLst>
            <pc:docMk/>
            <pc:sldMk cId="3480339974" sldId="265"/>
            <ac:spMk id="17" creationId="{2D6CE9D5-28BB-4329-B5E2-B06131F27F5B}"/>
          </ac:spMkLst>
        </pc:spChg>
        <pc:spChg chg="add del">
          <ac:chgData name="Bram Van den Abbeele" userId="69860c9e-bc5c-4f5d-8d0e-23d27e7c060e" providerId="ADAL" clId="{A1B92BE2-BF22-4C39-A9AF-3701C55B8691}" dt="2019-05-21T20:24:20.630" v="1" actId="26606"/>
          <ac:spMkLst>
            <pc:docMk/>
            <pc:sldMk cId="3480339974" sldId="265"/>
            <ac:spMk id="19" creationId="{8D9F7D40-5D59-4F59-A331-D8F7710AC903}"/>
          </ac:spMkLst>
        </pc:spChg>
        <pc:spChg chg="add del">
          <ac:chgData name="Bram Van den Abbeele" userId="69860c9e-bc5c-4f5d-8d0e-23d27e7c060e" providerId="ADAL" clId="{A1B92BE2-BF22-4C39-A9AF-3701C55B8691}" dt="2019-05-21T20:24:20.630" v="1" actId="26606"/>
          <ac:spMkLst>
            <pc:docMk/>
            <pc:sldMk cId="3480339974" sldId="265"/>
            <ac:spMk id="21" creationId="{E2B1BC2F-AEBF-4990-A7F9-197AAF28BC7A}"/>
          </ac:spMkLst>
        </pc:spChg>
        <pc:spChg chg="add del">
          <ac:chgData name="Bram Van den Abbeele" userId="69860c9e-bc5c-4f5d-8d0e-23d27e7c060e" providerId="ADAL" clId="{A1B92BE2-BF22-4C39-A9AF-3701C55B8691}" dt="2019-05-21T20:24:27.193" v="3" actId="26606"/>
          <ac:spMkLst>
            <pc:docMk/>
            <pc:sldMk cId="3480339974" sldId="265"/>
            <ac:spMk id="23" creationId="{68157995-9098-42A2-8E36-8BA9015D759A}"/>
          </ac:spMkLst>
        </pc:spChg>
        <pc:spChg chg="add del">
          <ac:chgData name="Bram Van den Abbeele" userId="69860c9e-bc5c-4f5d-8d0e-23d27e7c060e" providerId="ADAL" clId="{A1B92BE2-BF22-4C39-A9AF-3701C55B8691}" dt="2019-05-21T20:24:27.193" v="3" actId="26606"/>
          <ac:spMkLst>
            <pc:docMk/>
            <pc:sldMk cId="3480339974" sldId="265"/>
            <ac:spMk id="24" creationId="{A98AD482-27A4-454E-8A3A-84F73CBDA7E4}"/>
          </ac:spMkLst>
        </pc:spChg>
        <pc:spChg chg="add del">
          <ac:chgData name="Bram Van den Abbeele" userId="69860c9e-bc5c-4f5d-8d0e-23d27e7c060e" providerId="ADAL" clId="{A1B92BE2-BF22-4C39-A9AF-3701C55B8691}" dt="2019-05-21T20:24:27.193" v="3" actId="26606"/>
          <ac:spMkLst>
            <pc:docMk/>
            <pc:sldMk cId="3480339974" sldId="265"/>
            <ac:spMk id="25" creationId="{322422E2-F15A-43AE-98F1-7210710B0EB8}"/>
          </ac:spMkLst>
        </pc:spChg>
        <pc:spChg chg="add del">
          <ac:chgData name="Bram Van den Abbeele" userId="69860c9e-bc5c-4f5d-8d0e-23d27e7c060e" providerId="ADAL" clId="{A1B92BE2-BF22-4C39-A9AF-3701C55B8691}" dt="2019-05-21T20:24:27.193" v="3" actId="26606"/>
          <ac:spMkLst>
            <pc:docMk/>
            <pc:sldMk cId="3480339974" sldId="265"/>
            <ac:spMk id="26" creationId="{BDC8164B-5FC0-4CBD-B7AE-0CB8780FFCB3}"/>
          </ac:spMkLst>
        </pc:spChg>
        <pc:spChg chg="add del">
          <ac:chgData name="Bram Van den Abbeele" userId="69860c9e-bc5c-4f5d-8d0e-23d27e7c060e" providerId="ADAL" clId="{A1B92BE2-BF22-4C39-A9AF-3701C55B8691}" dt="2019-05-21T20:24:53.008" v="23" actId="26606"/>
          <ac:spMkLst>
            <pc:docMk/>
            <pc:sldMk cId="3480339974" sldId="265"/>
            <ac:spMk id="28" creationId="{841EFD0D-0D37-447B-B1EA-4F7197EB2911}"/>
          </ac:spMkLst>
        </pc:spChg>
        <pc:spChg chg="add del">
          <ac:chgData name="Bram Van den Abbeele" userId="69860c9e-bc5c-4f5d-8d0e-23d27e7c060e" providerId="ADAL" clId="{A1B92BE2-BF22-4C39-A9AF-3701C55B8691}" dt="2019-05-21T20:24:53.008" v="23" actId="26606"/>
          <ac:spMkLst>
            <pc:docMk/>
            <pc:sldMk cId="3480339974" sldId="265"/>
            <ac:spMk id="29" creationId="{5A6DFF24-307B-44B0-93F0-893676F1488A}"/>
          </ac:spMkLst>
        </pc:spChg>
        <pc:spChg chg="add del">
          <ac:chgData name="Bram Van den Abbeele" userId="69860c9e-bc5c-4f5d-8d0e-23d27e7c060e" providerId="ADAL" clId="{A1B92BE2-BF22-4C39-A9AF-3701C55B8691}" dt="2019-05-21T20:24:53.008" v="23" actId="26606"/>
          <ac:spMkLst>
            <pc:docMk/>
            <pc:sldMk cId="3480339974" sldId="265"/>
            <ac:spMk id="30" creationId="{2D6CE9D5-28BB-4329-B5E2-B06131F27F5B}"/>
          </ac:spMkLst>
        </pc:spChg>
        <pc:spChg chg="add del">
          <ac:chgData name="Bram Van den Abbeele" userId="69860c9e-bc5c-4f5d-8d0e-23d27e7c060e" providerId="ADAL" clId="{A1B92BE2-BF22-4C39-A9AF-3701C55B8691}" dt="2019-05-21T20:24:53.008" v="23" actId="26606"/>
          <ac:spMkLst>
            <pc:docMk/>
            <pc:sldMk cId="3480339974" sldId="265"/>
            <ac:spMk id="31" creationId="{8D9F7D40-5D59-4F59-A331-D8F7710AC903}"/>
          </ac:spMkLst>
        </pc:spChg>
        <pc:spChg chg="add del">
          <ac:chgData name="Bram Van den Abbeele" userId="69860c9e-bc5c-4f5d-8d0e-23d27e7c060e" providerId="ADAL" clId="{A1B92BE2-BF22-4C39-A9AF-3701C55B8691}" dt="2019-05-21T20:24:53.008" v="23" actId="26606"/>
          <ac:spMkLst>
            <pc:docMk/>
            <pc:sldMk cId="3480339974" sldId="265"/>
            <ac:spMk id="32" creationId="{E2B1BC2F-AEBF-4990-A7F9-197AAF28BC7A}"/>
          </ac:spMkLst>
        </pc:spChg>
        <pc:spChg chg="add">
          <ac:chgData name="Bram Van den Abbeele" userId="69860c9e-bc5c-4f5d-8d0e-23d27e7c060e" providerId="ADAL" clId="{A1B92BE2-BF22-4C39-A9AF-3701C55B8691}" dt="2019-05-21T20:24:53.008" v="23" actId="26606"/>
          <ac:spMkLst>
            <pc:docMk/>
            <pc:sldMk cId="3480339974" sldId="265"/>
            <ac:spMk id="38" creationId="{841EFD0D-0D37-447B-B1EA-4F7197EB2911}"/>
          </ac:spMkLst>
        </pc:spChg>
        <pc:spChg chg="add">
          <ac:chgData name="Bram Van den Abbeele" userId="69860c9e-bc5c-4f5d-8d0e-23d27e7c060e" providerId="ADAL" clId="{A1B92BE2-BF22-4C39-A9AF-3701C55B8691}" dt="2019-05-21T20:24:53.008" v="23" actId="26606"/>
          <ac:spMkLst>
            <pc:docMk/>
            <pc:sldMk cId="3480339974" sldId="265"/>
            <ac:spMk id="40" creationId="{5A6DFF24-307B-44B0-93F0-893676F1488A}"/>
          </ac:spMkLst>
        </pc:spChg>
        <pc:spChg chg="add">
          <ac:chgData name="Bram Van den Abbeele" userId="69860c9e-bc5c-4f5d-8d0e-23d27e7c060e" providerId="ADAL" clId="{A1B92BE2-BF22-4C39-A9AF-3701C55B8691}" dt="2019-05-21T20:24:53.008" v="23" actId="26606"/>
          <ac:spMkLst>
            <pc:docMk/>
            <pc:sldMk cId="3480339974" sldId="265"/>
            <ac:spMk id="42" creationId="{93B3D315-2706-4149-873C-331EDFAFEF5A}"/>
          </ac:spMkLst>
        </pc:spChg>
        <pc:spChg chg="add">
          <ac:chgData name="Bram Van den Abbeele" userId="69860c9e-bc5c-4f5d-8d0e-23d27e7c060e" providerId="ADAL" clId="{A1B92BE2-BF22-4C39-A9AF-3701C55B8691}" dt="2019-05-21T20:24:53.008" v="23" actId="26606"/>
          <ac:spMkLst>
            <pc:docMk/>
            <pc:sldMk cId="3480339974" sldId="265"/>
            <ac:spMk id="44" creationId="{8D04E398-086D-467C-B390-9F9079FA7ABA}"/>
          </ac:spMkLst>
        </pc:spChg>
        <pc:spChg chg="add">
          <ac:chgData name="Bram Van den Abbeele" userId="69860c9e-bc5c-4f5d-8d0e-23d27e7c060e" providerId="ADAL" clId="{A1B92BE2-BF22-4C39-A9AF-3701C55B8691}" dt="2019-05-21T20:24:53.008" v="23" actId="26606"/>
          <ac:spMkLst>
            <pc:docMk/>
            <pc:sldMk cId="3480339974" sldId="265"/>
            <ac:spMk id="46" creationId="{20E344BB-E23E-4198-B2C7-8E752C6A956A}"/>
          </ac:spMkLst>
        </pc:spChg>
        <pc:picChg chg="add del">
          <ac:chgData name="Bram Van den Abbeele" userId="69860c9e-bc5c-4f5d-8d0e-23d27e7c060e" providerId="ADAL" clId="{A1B92BE2-BF22-4C39-A9AF-3701C55B8691}" dt="2019-05-21T20:24:20.630" v="1" actId="26606"/>
          <ac:picMkLst>
            <pc:docMk/>
            <pc:sldMk cId="3480339974" sldId="265"/>
            <ac:picMk id="10" creationId="{483A5ED4-408D-4B59-9FDE-BF7A2A647301}"/>
          </ac:picMkLst>
        </pc:picChg>
        <pc:picChg chg="add mod ord">
          <ac:chgData name="Bram Van den Abbeele" userId="69860c9e-bc5c-4f5d-8d0e-23d27e7c060e" providerId="ADAL" clId="{A1B92BE2-BF22-4C39-A9AF-3701C55B8691}" dt="2019-05-21T20:24:53.008" v="23" actId="26606"/>
          <ac:picMkLst>
            <pc:docMk/>
            <pc:sldMk cId="3480339974" sldId="265"/>
            <ac:picMk id="33" creationId="{483A5ED4-408D-4B59-9FDE-BF7A2A647301}"/>
          </ac:picMkLst>
        </pc:picChg>
      </pc:sldChg>
    </pc:docChg>
  </pc:docChgLst>
  <pc:docChgLst>
    <pc:chgData name="Glenn van Wezel" userId="S::glenn.vanwezel@student.odisee.be::24b5aaec-b50b-46d6-b7d5-aaa3610b81ce" providerId="AD" clId="Web-{D5423FAB-9EF4-46D6-9D73-BD91BB647E0C}"/>
    <pc:docChg chg="addSld delSld modSld sldOrd">
      <pc:chgData name="Glenn van Wezel" userId="S::glenn.vanwezel@student.odisee.be::24b5aaec-b50b-46d6-b7d5-aaa3610b81ce" providerId="AD" clId="Web-{D5423FAB-9EF4-46D6-9D73-BD91BB647E0C}" dt="2019-05-21T19:39:17.347" v="174"/>
      <pc:docMkLst>
        <pc:docMk/>
      </pc:docMkLst>
      <pc:sldChg chg="ord">
        <pc:chgData name="Glenn van Wezel" userId="S::glenn.vanwezel@student.odisee.be::24b5aaec-b50b-46d6-b7d5-aaa3610b81ce" providerId="AD" clId="Web-{D5423FAB-9EF4-46D6-9D73-BD91BB647E0C}" dt="2019-05-21T19:39:17.347" v="174"/>
        <pc:sldMkLst>
          <pc:docMk/>
          <pc:sldMk cId="346826345" sldId="362"/>
        </pc:sldMkLst>
      </pc:sldChg>
      <pc:sldChg chg="addSp delSp modSp">
        <pc:chgData name="Glenn van Wezel" userId="S::glenn.vanwezel@student.odisee.be::24b5aaec-b50b-46d6-b7d5-aaa3610b81ce" providerId="AD" clId="Web-{D5423FAB-9EF4-46D6-9D73-BD91BB647E0C}" dt="2019-05-21T19:00:32.399" v="165" actId="1076"/>
        <pc:sldMkLst>
          <pc:docMk/>
          <pc:sldMk cId="517214884" sldId="441"/>
        </pc:sldMkLst>
        <pc:spChg chg="mod">
          <ac:chgData name="Glenn van Wezel" userId="S::glenn.vanwezel@student.odisee.be::24b5aaec-b50b-46d6-b7d5-aaa3610b81ce" providerId="AD" clId="Web-{D5423FAB-9EF4-46D6-9D73-BD91BB647E0C}" dt="2019-05-21T18:52:14.022" v="118" actId="20577"/>
          <ac:spMkLst>
            <pc:docMk/>
            <pc:sldMk cId="517214884" sldId="441"/>
            <ac:spMk id="4" creationId="{E5A2F881-BA91-48E5-B19E-8096762F5E69}"/>
          </ac:spMkLst>
        </pc:spChg>
        <pc:spChg chg="add del">
          <ac:chgData name="Glenn van Wezel" userId="S::glenn.vanwezel@student.odisee.be::24b5aaec-b50b-46d6-b7d5-aaa3610b81ce" providerId="AD" clId="Web-{D5423FAB-9EF4-46D6-9D73-BD91BB647E0C}" dt="2019-05-21T18:56:49.586" v="121"/>
          <ac:spMkLst>
            <pc:docMk/>
            <pc:sldMk cId="517214884" sldId="441"/>
            <ac:spMk id="9" creationId="{7888D04F-CCA4-45BA-9B1B-D19E24E53A2D}"/>
          </ac:spMkLst>
        </pc:spChg>
        <pc:picChg chg="add del mod">
          <ac:chgData name="Glenn van Wezel" userId="S::glenn.vanwezel@student.odisee.be::24b5aaec-b50b-46d6-b7d5-aaa3610b81ce" providerId="AD" clId="Web-{D5423FAB-9EF4-46D6-9D73-BD91BB647E0C}" dt="2019-05-21T18:51:36.819" v="58"/>
          <ac:picMkLst>
            <pc:docMk/>
            <pc:sldMk cId="517214884" sldId="441"/>
            <ac:picMk id="2" creationId="{0DB00766-6A47-435E-BC9D-A37B27AA4C87}"/>
          </ac:picMkLst>
        </pc:picChg>
        <pc:picChg chg="add del mod">
          <ac:chgData name="Glenn van Wezel" userId="S::glenn.vanwezel@student.odisee.be::24b5aaec-b50b-46d6-b7d5-aaa3610b81ce" providerId="AD" clId="Web-{D5423FAB-9EF4-46D6-9D73-BD91BB647E0C}" dt="2019-05-21T19:00:22.727" v="160"/>
          <ac:picMkLst>
            <pc:docMk/>
            <pc:sldMk cId="517214884" sldId="441"/>
            <ac:picMk id="6" creationId="{5380AC84-1740-4283-A279-695790DB2C18}"/>
          </ac:picMkLst>
        </pc:picChg>
        <pc:picChg chg="add mod">
          <ac:chgData name="Glenn van Wezel" userId="S::glenn.vanwezel@student.odisee.be::24b5aaec-b50b-46d6-b7d5-aaa3610b81ce" providerId="AD" clId="Web-{D5423FAB-9EF4-46D6-9D73-BD91BB647E0C}" dt="2019-05-21T19:00:32.399" v="165" actId="1076"/>
          <ac:picMkLst>
            <pc:docMk/>
            <pc:sldMk cId="517214884" sldId="441"/>
            <ac:picMk id="10" creationId="{B143BE55-D505-4B56-8FC5-B6BA6217FEF6}"/>
          </ac:picMkLst>
        </pc:picChg>
      </pc:sldChg>
      <pc:sldChg chg="addSp delSp modSp add replId">
        <pc:chgData name="Glenn van Wezel" userId="S::glenn.vanwezel@student.odisee.be::24b5aaec-b50b-46d6-b7d5-aaa3610b81ce" providerId="AD" clId="Web-{D5423FAB-9EF4-46D6-9D73-BD91BB647E0C}" dt="2019-05-21T19:01:02.305" v="170" actId="1076"/>
        <pc:sldMkLst>
          <pc:docMk/>
          <pc:sldMk cId="558900394" sldId="453"/>
        </pc:sldMkLst>
        <pc:spChg chg="mod">
          <ac:chgData name="Glenn van Wezel" userId="S::glenn.vanwezel@student.odisee.be::24b5aaec-b50b-46d6-b7d5-aaa3610b81ce" providerId="AD" clId="Web-{D5423FAB-9EF4-46D6-9D73-BD91BB647E0C}" dt="2019-05-21T18:57:04.039" v="153" actId="20577"/>
          <ac:spMkLst>
            <pc:docMk/>
            <pc:sldMk cId="558900394" sldId="453"/>
            <ac:spMk id="4" creationId="{E5A2F881-BA91-48E5-B19E-8096762F5E69}"/>
          </ac:spMkLst>
        </pc:spChg>
        <pc:picChg chg="add del mod">
          <ac:chgData name="Glenn van Wezel" userId="S::glenn.vanwezel@student.odisee.be::24b5aaec-b50b-46d6-b7d5-aaa3610b81ce" providerId="AD" clId="Web-{D5423FAB-9EF4-46D6-9D73-BD91BB647E0C}" dt="2019-05-21T19:00:50.383" v="166"/>
          <ac:picMkLst>
            <pc:docMk/>
            <pc:sldMk cId="558900394" sldId="453"/>
            <ac:picMk id="2" creationId="{F5C28970-B763-4A38-9F8A-41D809F36D86}"/>
          </ac:picMkLst>
        </pc:picChg>
        <pc:picChg chg="del">
          <ac:chgData name="Glenn van Wezel" userId="S::glenn.vanwezel@student.odisee.be::24b5aaec-b50b-46d6-b7d5-aaa3610b81ce" providerId="AD" clId="Web-{D5423FAB-9EF4-46D6-9D73-BD91BB647E0C}" dt="2019-05-21T18:57:06.351" v="156"/>
          <ac:picMkLst>
            <pc:docMk/>
            <pc:sldMk cId="558900394" sldId="453"/>
            <ac:picMk id="6" creationId="{5380AC84-1740-4283-A279-695790DB2C18}"/>
          </ac:picMkLst>
        </pc:picChg>
        <pc:picChg chg="add mod">
          <ac:chgData name="Glenn van Wezel" userId="S::glenn.vanwezel@student.odisee.be::24b5aaec-b50b-46d6-b7d5-aaa3610b81ce" providerId="AD" clId="Web-{D5423FAB-9EF4-46D6-9D73-BD91BB647E0C}" dt="2019-05-21T19:01:02.305" v="170" actId="1076"/>
          <ac:picMkLst>
            <pc:docMk/>
            <pc:sldMk cId="558900394" sldId="453"/>
            <ac:picMk id="7" creationId="{21726388-169A-403B-A207-35795F7E1623}"/>
          </ac:picMkLst>
        </pc:picChg>
      </pc:sldChg>
      <pc:sldChg chg="new">
        <pc:chgData name="Glenn van Wezel" userId="S::glenn.vanwezel@student.odisee.be::24b5aaec-b50b-46d6-b7d5-aaa3610b81ce" providerId="AD" clId="Web-{D5423FAB-9EF4-46D6-9D73-BD91BB647E0C}" dt="2019-05-21T19:24:53.367" v="171"/>
        <pc:sldMkLst>
          <pc:docMk/>
          <pc:sldMk cId="3141215278" sldId="457"/>
        </pc:sldMkLst>
      </pc:sldChg>
      <pc:sldChg chg="new del">
        <pc:chgData name="Glenn van Wezel" userId="S::glenn.vanwezel@student.odisee.be::24b5aaec-b50b-46d6-b7d5-aaa3610b81ce" providerId="AD" clId="Web-{D5423FAB-9EF4-46D6-9D73-BD91BB647E0C}" dt="2019-05-21T19:24:58.727" v="173"/>
        <pc:sldMkLst>
          <pc:docMk/>
          <pc:sldMk cId="741368694" sldId="4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C8F1D84B-F747-4821-8617-FBD61E8F4308}" type="datetime1">
              <a:rPr lang="es-ES" smtClean="0"/>
              <a:t>22/05/2019</a:t>
            </a:fld>
            <a:endParaRPr lang="es-ES"/>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es-ES" smtClean="0"/>
              <a:pPr algn="r" rtl="0"/>
              <a:t>‹#›</a:t>
            </a:fld>
            <a:endParaRPr lang="es-ES"/>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noProof="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DA87C823-BB9F-45DA-99AB-416A32E1B948}" type="datetime1">
              <a:rPr lang="es-ES" noProof="0" smtClean="0"/>
              <a:pPr/>
              <a:t>22/05/2019</a:t>
            </a:fld>
            <a:endParaRPr lang="es-ES" noProof="0"/>
          </a:p>
        </p:txBody>
      </p:sp>
      <p:sp>
        <p:nvSpPr>
          <p:cNvPr id="4" name="Marcador de posición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3EBA5BD7-F043-4D1B-AA17-CD412FC534DE}" type="slidenum">
              <a:rPr lang="es-ES" noProof="0" smtClean="0"/>
              <a:pPr/>
              <a:t>‹#›</a:t>
            </a:fld>
            <a:endParaRPr lang="es-ES" noProof="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b</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a:t>
            </a:fld>
            <a:endParaRPr lang="es-ES"/>
          </a:p>
        </p:txBody>
      </p:sp>
    </p:spTree>
    <p:extLst>
      <p:ext uri="{BB962C8B-B14F-4D97-AF65-F5344CB8AC3E}">
        <p14:creationId xmlns:p14="http://schemas.microsoft.com/office/powerpoint/2010/main" val="368867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10</a:t>
            </a:fld>
            <a:endParaRPr lang="es-ES" noProof="0"/>
          </a:p>
        </p:txBody>
      </p:sp>
    </p:spTree>
    <p:extLst>
      <p:ext uri="{BB962C8B-B14F-4D97-AF65-F5344CB8AC3E}">
        <p14:creationId xmlns:p14="http://schemas.microsoft.com/office/powerpoint/2010/main" val="147666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a:lnSpc>
                <a:spcPct val="100000"/>
              </a:lnSpc>
              <a:spcBef>
                <a:spcPts val="0"/>
              </a:spcBef>
              <a:spcAft>
                <a:spcPts val="0"/>
              </a:spcAft>
              <a:buClrTx/>
              <a:buSzTx/>
              <a:buNone/>
              <a:tabLst/>
              <a:defRPr/>
            </a:pPr>
            <a:r>
              <a:rPr lang="es-ES"/>
              <a:t>b</a:t>
            </a:r>
            <a:endParaRPr lang="nl-NL"/>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11</a:t>
            </a:fld>
            <a:endParaRPr lang="es-ES" noProof="0"/>
          </a:p>
        </p:txBody>
      </p:sp>
    </p:spTree>
    <p:extLst>
      <p:ext uri="{BB962C8B-B14F-4D97-AF65-F5344CB8AC3E}">
        <p14:creationId xmlns:p14="http://schemas.microsoft.com/office/powerpoint/2010/main" val="3239577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a:lnSpc>
                <a:spcPct val="100000"/>
              </a:lnSpc>
              <a:spcBef>
                <a:spcPts val="0"/>
              </a:spcBef>
              <a:spcAft>
                <a:spcPts val="0"/>
              </a:spcAft>
              <a:buClrTx/>
              <a:buSzTx/>
              <a:buNone/>
              <a:tabLst/>
              <a:defRPr/>
            </a:pPr>
            <a:r>
              <a:rPr lang="es-ES"/>
              <a:t>b</a:t>
            </a:r>
            <a:endParaRPr lang="nl-NL"/>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12</a:t>
            </a:fld>
            <a:endParaRPr lang="es-ES" noProof="0"/>
          </a:p>
        </p:txBody>
      </p:sp>
    </p:spTree>
    <p:extLst>
      <p:ext uri="{BB962C8B-B14F-4D97-AF65-F5344CB8AC3E}">
        <p14:creationId xmlns:p14="http://schemas.microsoft.com/office/powerpoint/2010/main" val="2108598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13</a:t>
            </a:fld>
            <a:endParaRPr lang="es-ES" noProof="0"/>
          </a:p>
        </p:txBody>
      </p:sp>
    </p:spTree>
    <p:extLst>
      <p:ext uri="{BB962C8B-B14F-4D97-AF65-F5344CB8AC3E}">
        <p14:creationId xmlns:p14="http://schemas.microsoft.com/office/powerpoint/2010/main" val="3767269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cs typeface="Calibri"/>
              </a:rPr>
              <a:t>b</a:t>
            </a:r>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14</a:t>
            </a:fld>
            <a:endParaRPr lang="es-ES" noProof="0"/>
          </a:p>
        </p:txBody>
      </p:sp>
    </p:spTree>
    <p:extLst>
      <p:ext uri="{BB962C8B-B14F-4D97-AF65-F5344CB8AC3E}">
        <p14:creationId xmlns:p14="http://schemas.microsoft.com/office/powerpoint/2010/main" val="2172256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15</a:t>
            </a:fld>
            <a:endParaRPr lang="es-ES" noProof="0"/>
          </a:p>
        </p:txBody>
      </p:sp>
    </p:spTree>
    <p:extLst>
      <p:ext uri="{BB962C8B-B14F-4D97-AF65-F5344CB8AC3E}">
        <p14:creationId xmlns:p14="http://schemas.microsoft.com/office/powerpoint/2010/main" val="357512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a:lnSpc>
                <a:spcPct val="100000"/>
              </a:lnSpc>
              <a:spcBef>
                <a:spcPts val="0"/>
              </a:spcBef>
              <a:spcAft>
                <a:spcPts val="0"/>
              </a:spcAft>
              <a:buClrTx/>
              <a:buSzTx/>
              <a:buNone/>
              <a:tabLst/>
              <a:defRPr/>
            </a:pPr>
            <a:r>
              <a:rPr lang="es-ES"/>
              <a:t>b</a:t>
            </a:r>
            <a:endParaRPr lang="nl-NL"/>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16</a:t>
            </a:fld>
            <a:endParaRPr lang="es-ES" noProof="0"/>
          </a:p>
        </p:txBody>
      </p:sp>
    </p:spTree>
    <p:extLst>
      <p:ext uri="{BB962C8B-B14F-4D97-AF65-F5344CB8AC3E}">
        <p14:creationId xmlns:p14="http://schemas.microsoft.com/office/powerpoint/2010/main" val="2651195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a:lnSpc>
                <a:spcPct val="100000"/>
              </a:lnSpc>
              <a:spcBef>
                <a:spcPts val="0"/>
              </a:spcBef>
              <a:spcAft>
                <a:spcPts val="0"/>
              </a:spcAft>
              <a:buClrTx/>
              <a:buSzTx/>
              <a:buNone/>
              <a:tabLst/>
              <a:defRPr/>
            </a:pPr>
            <a:r>
              <a:rPr lang="es-ES"/>
              <a:t>b</a:t>
            </a:r>
            <a:endParaRPr lang="nl-NL"/>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17</a:t>
            </a:fld>
            <a:endParaRPr lang="es-ES" noProof="0"/>
          </a:p>
        </p:txBody>
      </p:sp>
    </p:spTree>
    <p:extLst>
      <p:ext uri="{BB962C8B-B14F-4D97-AF65-F5344CB8AC3E}">
        <p14:creationId xmlns:p14="http://schemas.microsoft.com/office/powerpoint/2010/main" val="2191306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a:lnSpc>
                <a:spcPct val="100000"/>
              </a:lnSpc>
              <a:spcBef>
                <a:spcPts val="0"/>
              </a:spcBef>
              <a:spcAft>
                <a:spcPts val="0"/>
              </a:spcAft>
              <a:buClrTx/>
              <a:buSzTx/>
              <a:buNone/>
              <a:tabLst/>
              <a:defRPr/>
            </a:pPr>
            <a:r>
              <a:rPr lang="es-ES"/>
              <a:t>b</a:t>
            </a:r>
            <a:endParaRPr lang="nl-NL"/>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18</a:t>
            </a:fld>
            <a:endParaRPr lang="es-ES" noProof="0"/>
          </a:p>
        </p:txBody>
      </p:sp>
    </p:spTree>
    <p:extLst>
      <p:ext uri="{BB962C8B-B14F-4D97-AF65-F5344CB8AC3E}">
        <p14:creationId xmlns:p14="http://schemas.microsoft.com/office/powerpoint/2010/main" val="2124444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19</a:t>
            </a:fld>
            <a:endParaRPr lang="es-ES" noProof="0"/>
          </a:p>
        </p:txBody>
      </p:sp>
    </p:spTree>
    <p:extLst>
      <p:ext uri="{BB962C8B-B14F-4D97-AF65-F5344CB8AC3E}">
        <p14:creationId xmlns:p14="http://schemas.microsoft.com/office/powerpoint/2010/main" val="1664894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a:lnSpc>
                <a:spcPct val="100000"/>
              </a:lnSpc>
              <a:spcBef>
                <a:spcPts val="0"/>
              </a:spcBef>
              <a:spcAft>
                <a:spcPts val="0"/>
              </a:spcAft>
              <a:buClrTx/>
              <a:buSzTx/>
              <a:buNone/>
              <a:tabLst/>
              <a:defRPr/>
            </a:pPr>
            <a:r>
              <a:rPr lang="es-ES"/>
              <a:t>b</a:t>
            </a:r>
            <a:endParaRPr lang="nl-NL"/>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a:t>
            </a:fld>
            <a:endParaRPr lang="es-ES" noProof="0"/>
          </a:p>
        </p:txBody>
      </p:sp>
    </p:spTree>
    <p:extLst>
      <p:ext uri="{BB962C8B-B14F-4D97-AF65-F5344CB8AC3E}">
        <p14:creationId xmlns:p14="http://schemas.microsoft.com/office/powerpoint/2010/main" val="1900921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20</a:t>
            </a:fld>
            <a:endParaRPr lang="es-ES" noProof="0"/>
          </a:p>
        </p:txBody>
      </p:sp>
    </p:spTree>
    <p:extLst>
      <p:ext uri="{BB962C8B-B14F-4D97-AF65-F5344CB8AC3E}">
        <p14:creationId xmlns:p14="http://schemas.microsoft.com/office/powerpoint/2010/main" val="4206561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21</a:t>
            </a:fld>
            <a:endParaRPr lang="es-ES" noProof="0"/>
          </a:p>
        </p:txBody>
      </p:sp>
    </p:spTree>
    <p:extLst>
      <p:ext uri="{BB962C8B-B14F-4D97-AF65-F5344CB8AC3E}">
        <p14:creationId xmlns:p14="http://schemas.microsoft.com/office/powerpoint/2010/main" val="2698423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22</a:t>
            </a:fld>
            <a:endParaRPr lang="es-ES" noProof="0"/>
          </a:p>
        </p:txBody>
      </p:sp>
    </p:spTree>
    <p:extLst>
      <p:ext uri="{BB962C8B-B14F-4D97-AF65-F5344CB8AC3E}">
        <p14:creationId xmlns:p14="http://schemas.microsoft.com/office/powerpoint/2010/main" val="442099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23</a:t>
            </a:fld>
            <a:endParaRPr lang="es-ES" noProof="0"/>
          </a:p>
        </p:txBody>
      </p:sp>
    </p:spTree>
    <p:extLst>
      <p:ext uri="{BB962C8B-B14F-4D97-AF65-F5344CB8AC3E}">
        <p14:creationId xmlns:p14="http://schemas.microsoft.com/office/powerpoint/2010/main" val="2064290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24</a:t>
            </a:fld>
            <a:endParaRPr lang="es-ES" noProof="0"/>
          </a:p>
        </p:txBody>
      </p:sp>
    </p:spTree>
    <p:extLst>
      <p:ext uri="{BB962C8B-B14F-4D97-AF65-F5344CB8AC3E}">
        <p14:creationId xmlns:p14="http://schemas.microsoft.com/office/powerpoint/2010/main" val="2931226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25</a:t>
            </a:fld>
            <a:endParaRPr lang="es-ES" noProof="0"/>
          </a:p>
        </p:txBody>
      </p:sp>
    </p:spTree>
    <p:extLst>
      <p:ext uri="{BB962C8B-B14F-4D97-AF65-F5344CB8AC3E}">
        <p14:creationId xmlns:p14="http://schemas.microsoft.com/office/powerpoint/2010/main" val="3132613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26</a:t>
            </a:fld>
            <a:endParaRPr lang="es-ES" noProof="0"/>
          </a:p>
        </p:txBody>
      </p:sp>
    </p:spTree>
    <p:extLst>
      <p:ext uri="{BB962C8B-B14F-4D97-AF65-F5344CB8AC3E}">
        <p14:creationId xmlns:p14="http://schemas.microsoft.com/office/powerpoint/2010/main" val="3329534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27</a:t>
            </a:fld>
            <a:endParaRPr lang="es-ES" noProof="0"/>
          </a:p>
        </p:txBody>
      </p:sp>
    </p:spTree>
    <p:extLst>
      <p:ext uri="{BB962C8B-B14F-4D97-AF65-F5344CB8AC3E}">
        <p14:creationId xmlns:p14="http://schemas.microsoft.com/office/powerpoint/2010/main" val="493752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28</a:t>
            </a:fld>
            <a:endParaRPr lang="es-ES" noProof="0"/>
          </a:p>
        </p:txBody>
      </p:sp>
    </p:spTree>
    <p:extLst>
      <p:ext uri="{BB962C8B-B14F-4D97-AF65-F5344CB8AC3E}">
        <p14:creationId xmlns:p14="http://schemas.microsoft.com/office/powerpoint/2010/main" val="640047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29</a:t>
            </a:fld>
            <a:endParaRPr lang="es-ES" noProof="0"/>
          </a:p>
        </p:txBody>
      </p:sp>
    </p:spTree>
    <p:extLst>
      <p:ext uri="{BB962C8B-B14F-4D97-AF65-F5344CB8AC3E}">
        <p14:creationId xmlns:p14="http://schemas.microsoft.com/office/powerpoint/2010/main" val="255050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a:lnSpc>
                <a:spcPct val="100000"/>
              </a:lnSpc>
              <a:spcBef>
                <a:spcPts val="0"/>
              </a:spcBef>
              <a:spcAft>
                <a:spcPts val="0"/>
              </a:spcAft>
              <a:buClrTx/>
              <a:buSzTx/>
              <a:buNone/>
              <a:tabLst/>
              <a:defRPr/>
            </a:pPr>
            <a:r>
              <a:rPr lang="es-ES"/>
              <a:t>b</a:t>
            </a:r>
            <a:endParaRPr lang="nl-NL"/>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a:t>
            </a:fld>
            <a:endParaRPr lang="es-ES" noProof="0"/>
          </a:p>
        </p:txBody>
      </p:sp>
    </p:spTree>
    <p:extLst>
      <p:ext uri="{BB962C8B-B14F-4D97-AF65-F5344CB8AC3E}">
        <p14:creationId xmlns:p14="http://schemas.microsoft.com/office/powerpoint/2010/main" val="897740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30</a:t>
            </a:fld>
            <a:endParaRPr lang="es-ES" noProof="0"/>
          </a:p>
        </p:txBody>
      </p:sp>
    </p:spTree>
    <p:extLst>
      <p:ext uri="{BB962C8B-B14F-4D97-AF65-F5344CB8AC3E}">
        <p14:creationId xmlns:p14="http://schemas.microsoft.com/office/powerpoint/2010/main" val="1854075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31</a:t>
            </a:fld>
            <a:endParaRPr lang="es-ES" noProof="0"/>
          </a:p>
        </p:txBody>
      </p:sp>
    </p:spTree>
    <p:extLst>
      <p:ext uri="{BB962C8B-B14F-4D97-AF65-F5344CB8AC3E}">
        <p14:creationId xmlns:p14="http://schemas.microsoft.com/office/powerpoint/2010/main" val="488918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32</a:t>
            </a:fld>
            <a:endParaRPr lang="es-ES" noProof="0"/>
          </a:p>
        </p:txBody>
      </p:sp>
    </p:spTree>
    <p:extLst>
      <p:ext uri="{BB962C8B-B14F-4D97-AF65-F5344CB8AC3E}">
        <p14:creationId xmlns:p14="http://schemas.microsoft.com/office/powerpoint/2010/main" val="2661600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33</a:t>
            </a:fld>
            <a:endParaRPr lang="es-ES" noProof="0"/>
          </a:p>
        </p:txBody>
      </p:sp>
    </p:spTree>
    <p:extLst>
      <p:ext uri="{BB962C8B-B14F-4D97-AF65-F5344CB8AC3E}">
        <p14:creationId xmlns:p14="http://schemas.microsoft.com/office/powerpoint/2010/main" val="2854142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34</a:t>
            </a:fld>
            <a:endParaRPr lang="es-ES" noProof="0"/>
          </a:p>
        </p:txBody>
      </p:sp>
    </p:spTree>
    <p:extLst>
      <p:ext uri="{BB962C8B-B14F-4D97-AF65-F5344CB8AC3E}">
        <p14:creationId xmlns:p14="http://schemas.microsoft.com/office/powerpoint/2010/main" val="3950187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35</a:t>
            </a:fld>
            <a:endParaRPr lang="es-ES" noProof="0"/>
          </a:p>
        </p:txBody>
      </p:sp>
    </p:spTree>
    <p:extLst>
      <p:ext uri="{BB962C8B-B14F-4D97-AF65-F5344CB8AC3E}">
        <p14:creationId xmlns:p14="http://schemas.microsoft.com/office/powerpoint/2010/main" val="1446476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36</a:t>
            </a:fld>
            <a:endParaRPr lang="es-ES" noProof="0"/>
          </a:p>
        </p:txBody>
      </p:sp>
    </p:spTree>
    <p:extLst>
      <p:ext uri="{BB962C8B-B14F-4D97-AF65-F5344CB8AC3E}">
        <p14:creationId xmlns:p14="http://schemas.microsoft.com/office/powerpoint/2010/main" val="188238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37</a:t>
            </a:fld>
            <a:endParaRPr lang="es-ES" noProof="0"/>
          </a:p>
        </p:txBody>
      </p:sp>
    </p:spTree>
    <p:extLst>
      <p:ext uri="{BB962C8B-B14F-4D97-AF65-F5344CB8AC3E}">
        <p14:creationId xmlns:p14="http://schemas.microsoft.com/office/powerpoint/2010/main" val="1303213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38</a:t>
            </a:fld>
            <a:endParaRPr lang="es-ES" noProof="0"/>
          </a:p>
        </p:txBody>
      </p:sp>
    </p:spTree>
    <p:extLst>
      <p:ext uri="{BB962C8B-B14F-4D97-AF65-F5344CB8AC3E}">
        <p14:creationId xmlns:p14="http://schemas.microsoft.com/office/powerpoint/2010/main" val="1198222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39</a:t>
            </a:fld>
            <a:endParaRPr lang="es-ES" noProof="0"/>
          </a:p>
        </p:txBody>
      </p:sp>
    </p:spTree>
    <p:extLst>
      <p:ext uri="{BB962C8B-B14F-4D97-AF65-F5344CB8AC3E}">
        <p14:creationId xmlns:p14="http://schemas.microsoft.com/office/powerpoint/2010/main" val="283611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a:t>
            </a:fld>
            <a:endParaRPr lang="es-ES" noProof="0"/>
          </a:p>
        </p:txBody>
      </p:sp>
    </p:spTree>
    <p:extLst>
      <p:ext uri="{BB962C8B-B14F-4D97-AF65-F5344CB8AC3E}">
        <p14:creationId xmlns:p14="http://schemas.microsoft.com/office/powerpoint/2010/main" val="3694209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40</a:t>
            </a:fld>
            <a:endParaRPr lang="es-ES" noProof="0"/>
          </a:p>
        </p:txBody>
      </p:sp>
    </p:spTree>
    <p:extLst>
      <p:ext uri="{BB962C8B-B14F-4D97-AF65-F5344CB8AC3E}">
        <p14:creationId xmlns:p14="http://schemas.microsoft.com/office/powerpoint/2010/main" val="1632721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41</a:t>
            </a:fld>
            <a:endParaRPr lang="es-ES" noProof="0"/>
          </a:p>
        </p:txBody>
      </p:sp>
    </p:spTree>
    <p:extLst>
      <p:ext uri="{BB962C8B-B14F-4D97-AF65-F5344CB8AC3E}">
        <p14:creationId xmlns:p14="http://schemas.microsoft.com/office/powerpoint/2010/main" val="1678177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42</a:t>
            </a:fld>
            <a:endParaRPr lang="es-ES" noProof="0"/>
          </a:p>
        </p:txBody>
      </p:sp>
    </p:spTree>
    <p:extLst>
      <p:ext uri="{BB962C8B-B14F-4D97-AF65-F5344CB8AC3E}">
        <p14:creationId xmlns:p14="http://schemas.microsoft.com/office/powerpoint/2010/main" val="55650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43</a:t>
            </a:fld>
            <a:endParaRPr lang="es-ES" noProof="0"/>
          </a:p>
        </p:txBody>
      </p:sp>
    </p:spTree>
    <p:extLst>
      <p:ext uri="{BB962C8B-B14F-4D97-AF65-F5344CB8AC3E}">
        <p14:creationId xmlns:p14="http://schemas.microsoft.com/office/powerpoint/2010/main" val="2876313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44</a:t>
            </a:fld>
            <a:endParaRPr lang="es-ES" noProof="0"/>
          </a:p>
        </p:txBody>
      </p:sp>
    </p:spTree>
    <p:extLst>
      <p:ext uri="{BB962C8B-B14F-4D97-AF65-F5344CB8AC3E}">
        <p14:creationId xmlns:p14="http://schemas.microsoft.com/office/powerpoint/2010/main" val="3675629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45</a:t>
            </a:fld>
            <a:endParaRPr lang="es-ES" noProof="0"/>
          </a:p>
        </p:txBody>
      </p:sp>
    </p:spTree>
    <p:extLst>
      <p:ext uri="{BB962C8B-B14F-4D97-AF65-F5344CB8AC3E}">
        <p14:creationId xmlns:p14="http://schemas.microsoft.com/office/powerpoint/2010/main" val="464258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46</a:t>
            </a:fld>
            <a:endParaRPr lang="es-ES" noProof="0"/>
          </a:p>
        </p:txBody>
      </p:sp>
    </p:spTree>
    <p:extLst>
      <p:ext uri="{BB962C8B-B14F-4D97-AF65-F5344CB8AC3E}">
        <p14:creationId xmlns:p14="http://schemas.microsoft.com/office/powerpoint/2010/main" val="15131509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47</a:t>
            </a:fld>
            <a:endParaRPr lang="es-ES" noProof="0"/>
          </a:p>
        </p:txBody>
      </p:sp>
    </p:spTree>
    <p:extLst>
      <p:ext uri="{BB962C8B-B14F-4D97-AF65-F5344CB8AC3E}">
        <p14:creationId xmlns:p14="http://schemas.microsoft.com/office/powerpoint/2010/main" val="3351670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48</a:t>
            </a:fld>
            <a:endParaRPr lang="es-ES" noProof="0"/>
          </a:p>
        </p:txBody>
      </p:sp>
    </p:spTree>
    <p:extLst>
      <p:ext uri="{BB962C8B-B14F-4D97-AF65-F5344CB8AC3E}">
        <p14:creationId xmlns:p14="http://schemas.microsoft.com/office/powerpoint/2010/main" val="2981213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49</a:t>
            </a:fld>
            <a:endParaRPr lang="es-ES" noProof="0"/>
          </a:p>
        </p:txBody>
      </p:sp>
    </p:spTree>
    <p:extLst>
      <p:ext uri="{BB962C8B-B14F-4D97-AF65-F5344CB8AC3E}">
        <p14:creationId xmlns:p14="http://schemas.microsoft.com/office/powerpoint/2010/main" val="361190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a:t>
            </a:fld>
            <a:endParaRPr lang="es-ES" noProof="0"/>
          </a:p>
        </p:txBody>
      </p:sp>
    </p:spTree>
    <p:extLst>
      <p:ext uri="{BB962C8B-B14F-4D97-AF65-F5344CB8AC3E}">
        <p14:creationId xmlns:p14="http://schemas.microsoft.com/office/powerpoint/2010/main" val="9200103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50</a:t>
            </a:fld>
            <a:endParaRPr lang="es-ES" noProof="0"/>
          </a:p>
        </p:txBody>
      </p:sp>
    </p:spTree>
    <p:extLst>
      <p:ext uri="{BB962C8B-B14F-4D97-AF65-F5344CB8AC3E}">
        <p14:creationId xmlns:p14="http://schemas.microsoft.com/office/powerpoint/2010/main" val="964131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51</a:t>
            </a:fld>
            <a:endParaRPr lang="es-ES" noProof="0"/>
          </a:p>
        </p:txBody>
      </p:sp>
    </p:spTree>
    <p:extLst>
      <p:ext uri="{BB962C8B-B14F-4D97-AF65-F5344CB8AC3E}">
        <p14:creationId xmlns:p14="http://schemas.microsoft.com/office/powerpoint/2010/main" val="17820883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solo</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52</a:t>
            </a:fld>
            <a:endParaRPr lang="es-ES" noProof="0"/>
          </a:p>
        </p:txBody>
      </p:sp>
    </p:spTree>
    <p:extLst>
      <p:ext uri="{BB962C8B-B14F-4D97-AF65-F5344CB8AC3E}">
        <p14:creationId xmlns:p14="http://schemas.microsoft.com/office/powerpoint/2010/main" val="3790878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53</a:t>
            </a:fld>
            <a:endParaRPr lang="es-ES" noProof="0"/>
          </a:p>
        </p:txBody>
      </p:sp>
    </p:spTree>
    <p:extLst>
      <p:ext uri="{BB962C8B-B14F-4D97-AF65-F5344CB8AC3E}">
        <p14:creationId xmlns:p14="http://schemas.microsoft.com/office/powerpoint/2010/main" val="2005930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54</a:t>
            </a:fld>
            <a:endParaRPr lang="es-ES" noProof="0"/>
          </a:p>
        </p:txBody>
      </p:sp>
    </p:spTree>
    <p:extLst>
      <p:ext uri="{BB962C8B-B14F-4D97-AF65-F5344CB8AC3E}">
        <p14:creationId xmlns:p14="http://schemas.microsoft.com/office/powerpoint/2010/main" val="1305356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55</a:t>
            </a:fld>
            <a:endParaRPr lang="es-ES" noProof="0"/>
          </a:p>
        </p:txBody>
      </p:sp>
    </p:spTree>
    <p:extLst>
      <p:ext uri="{BB962C8B-B14F-4D97-AF65-F5344CB8AC3E}">
        <p14:creationId xmlns:p14="http://schemas.microsoft.com/office/powerpoint/2010/main" val="1310185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56</a:t>
            </a:fld>
            <a:endParaRPr lang="es-ES" noProof="0"/>
          </a:p>
        </p:txBody>
      </p:sp>
    </p:spTree>
    <p:extLst>
      <p:ext uri="{BB962C8B-B14F-4D97-AF65-F5344CB8AC3E}">
        <p14:creationId xmlns:p14="http://schemas.microsoft.com/office/powerpoint/2010/main" val="1169960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57</a:t>
            </a:fld>
            <a:endParaRPr lang="es-ES" noProof="0"/>
          </a:p>
        </p:txBody>
      </p:sp>
    </p:spTree>
    <p:extLst>
      <p:ext uri="{BB962C8B-B14F-4D97-AF65-F5344CB8AC3E}">
        <p14:creationId xmlns:p14="http://schemas.microsoft.com/office/powerpoint/2010/main" val="10862691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58</a:t>
            </a:fld>
            <a:endParaRPr lang="es-ES" noProof="0"/>
          </a:p>
        </p:txBody>
      </p:sp>
    </p:spTree>
    <p:extLst>
      <p:ext uri="{BB962C8B-B14F-4D97-AF65-F5344CB8AC3E}">
        <p14:creationId xmlns:p14="http://schemas.microsoft.com/office/powerpoint/2010/main" val="10124552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59</a:t>
            </a:fld>
            <a:endParaRPr lang="es-ES" noProof="0"/>
          </a:p>
        </p:txBody>
      </p:sp>
    </p:spTree>
    <p:extLst>
      <p:ext uri="{BB962C8B-B14F-4D97-AF65-F5344CB8AC3E}">
        <p14:creationId xmlns:p14="http://schemas.microsoft.com/office/powerpoint/2010/main" val="1939873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a:t>
            </a:fld>
            <a:endParaRPr lang="es-ES" noProof="0"/>
          </a:p>
        </p:txBody>
      </p:sp>
    </p:spTree>
    <p:extLst>
      <p:ext uri="{BB962C8B-B14F-4D97-AF65-F5344CB8AC3E}">
        <p14:creationId xmlns:p14="http://schemas.microsoft.com/office/powerpoint/2010/main" val="32983231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60</a:t>
            </a:fld>
            <a:endParaRPr lang="es-ES" noProof="0"/>
          </a:p>
        </p:txBody>
      </p:sp>
    </p:spTree>
    <p:extLst>
      <p:ext uri="{BB962C8B-B14F-4D97-AF65-F5344CB8AC3E}">
        <p14:creationId xmlns:p14="http://schemas.microsoft.com/office/powerpoint/2010/main" val="1327971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61</a:t>
            </a:fld>
            <a:endParaRPr lang="es-ES" noProof="0"/>
          </a:p>
        </p:txBody>
      </p:sp>
    </p:spTree>
    <p:extLst>
      <p:ext uri="{BB962C8B-B14F-4D97-AF65-F5344CB8AC3E}">
        <p14:creationId xmlns:p14="http://schemas.microsoft.com/office/powerpoint/2010/main" val="2618286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62</a:t>
            </a:fld>
            <a:endParaRPr lang="es-ES" noProof="0"/>
          </a:p>
        </p:txBody>
      </p:sp>
    </p:spTree>
    <p:extLst>
      <p:ext uri="{BB962C8B-B14F-4D97-AF65-F5344CB8AC3E}">
        <p14:creationId xmlns:p14="http://schemas.microsoft.com/office/powerpoint/2010/main" val="25538846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63</a:t>
            </a:fld>
            <a:endParaRPr lang="es-ES" noProof="0"/>
          </a:p>
        </p:txBody>
      </p:sp>
    </p:spTree>
    <p:extLst>
      <p:ext uri="{BB962C8B-B14F-4D97-AF65-F5344CB8AC3E}">
        <p14:creationId xmlns:p14="http://schemas.microsoft.com/office/powerpoint/2010/main" val="31919419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64</a:t>
            </a:fld>
            <a:endParaRPr lang="es-ES" noProof="0"/>
          </a:p>
        </p:txBody>
      </p:sp>
    </p:spTree>
    <p:extLst>
      <p:ext uri="{BB962C8B-B14F-4D97-AF65-F5344CB8AC3E}">
        <p14:creationId xmlns:p14="http://schemas.microsoft.com/office/powerpoint/2010/main" val="6103553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65</a:t>
            </a:fld>
            <a:endParaRPr lang="es-ES" noProof="0"/>
          </a:p>
        </p:txBody>
      </p:sp>
    </p:spTree>
    <p:extLst>
      <p:ext uri="{BB962C8B-B14F-4D97-AF65-F5344CB8AC3E}">
        <p14:creationId xmlns:p14="http://schemas.microsoft.com/office/powerpoint/2010/main" val="1551268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66</a:t>
            </a:fld>
            <a:endParaRPr lang="es-ES" noProof="0"/>
          </a:p>
        </p:txBody>
      </p:sp>
    </p:spTree>
    <p:extLst>
      <p:ext uri="{BB962C8B-B14F-4D97-AF65-F5344CB8AC3E}">
        <p14:creationId xmlns:p14="http://schemas.microsoft.com/office/powerpoint/2010/main" val="24829534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67</a:t>
            </a:fld>
            <a:endParaRPr lang="es-ES" noProof="0"/>
          </a:p>
        </p:txBody>
      </p:sp>
    </p:spTree>
    <p:extLst>
      <p:ext uri="{BB962C8B-B14F-4D97-AF65-F5344CB8AC3E}">
        <p14:creationId xmlns:p14="http://schemas.microsoft.com/office/powerpoint/2010/main" val="2968533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68</a:t>
            </a:fld>
            <a:endParaRPr lang="es-ES" noProof="0"/>
          </a:p>
        </p:txBody>
      </p:sp>
    </p:spTree>
    <p:extLst>
      <p:ext uri="{BB962C8B-B14F-4D97-AF65-F5344CB8AC3E}">
        <p14:creationId xmlns:p14="http://schemas.microsoft.com/office/powerpoint/2010/main" val="24167996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69</a:t>
            </a:fld>
            <a:endParaRPr lang="es-ES" noProof="0"/>
          </a:p>
        </p:txBody>
      </p:sp>
    </p:spTree>
    <p:extLst>
      <p:ext uri="{BB962C8B-B14F-4D97-AF65-F5344CB8AC3E}">
        <p14:creationId xmlns:p14="http://schemas.microsoft.com/office/powerpoint/2010/main" val="2944034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g</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a:t>
            </a:fld>
            <a:endParaRPr lang="es-ES" noProof="0"/>
          </a:p>
        </p:txBody>
      </p:sp>
    </p:spTree>
    <p:extLst>
      <p:ext uri="{BB962C8B-B14F-4D97-AF65-F5344CB8AC3E}">
        <p14:creationId xmlns:p14="http://schemas.microsoft.com/office/powerpoint/2010/main" val="25564867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70</a:t>
            </a:fld>
            <a:endParaRPr lang="es-ES" noProof="0"/>
          </a:p>
        </p:txBody>
      </p:sp>
    </p:spTree>
    <p:extLst>
      <p:ext uri="{BB962C8B-B14F-4D97-AF65-F5344CB8AC3E}">
        <p14:creationId xmlns:p14="http://schemas.microsoft.com/office/powerpoint/2010/main" val="2453349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71</a:t>
            </a:fld>
            <a:endParaRPr lang="es-ES" noProof="0"/>
          </a:p>
        </p:txBody>
      </p:sp>
    </p:spTree>
    <p:extLst>
      <p:ext uri="{BB962C8B-B14F-4D97-AF65-F5344CB8AC3E}">
        <p14:creationId xmlns:p14="http://schemas.microsoft.com/office/powerpoint/2010/main" val="16647528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72</a:t>
            </a:fld>
            <a:endParaRPr lang="es-ES" noProof="0"/>
          </a:p>
        </p:txBody>
      </p:sp>
    </p:spTree>
    <p:extLst>
      <p:ext uri="{BB962C8B-B14F-4D97-AF65-F5344CB8AC3E}">
        <p14:creationId xmlns:p14="http://schemas.microsoft.com/office/powerpoint/2010/main" val="931166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73</a:t>
            </a:fld>
            <a:endParaRPr lang="es-ES" noProof="0"/>
          </a:p>
        </p:txBody>
      </p:sp>
    </p:spTree>
    <p:extLst>
      <p:ext uri="{BB962C8B-B14F-4D97-AF65-F5344CB8AC3E}">
        <p14:creationId xmlns:p14="http://schemas.microsoft.com/office/powerpoint/2010/main" val="2183333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74</a:t>
            </a:fld>
            <a:endParaRPr lang="es-ES" noProof="0"/>
          </a:p>
        </p:txBody>
      </p:sp>
    </p:spTree>
    <p:extLst>
      <p:ext uri="{BB962C8B-B14F-4D97-AF65-F5344CB8AC3E}">
        <p14:creationId xmlns:p14="http://schemas.microsoft.com/office/powerpoint/2010/main" val="21727282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l</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75</a:t>
            </a:fld>
            <a:endParaRPr lang="es-ES" noProof="0"/>
          </a:p>
        </p:txBody>
      </p:sp>
    </p:spTree>
    <p:extLst>
      <p:ext uri="{BB962C8B-B14F-4D97-AF65-F5344CB8AC3E}">
        <p14:creationId xmlns:p14="http://schemas.microsoft.com/office/powerpoint/2010/main" val="8927827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76</a:t>
            </a:fld>
            <a:endParaRPr lang="es-ES" noProof="0"/>
          </a:p>
        </p:txBody>
      </p:sp>
    </p:spTree>
    <p:extLst>
      <p:ext uri="{BB962C8B-B14F-4D97-AF65-F5344CB8AC3E}">
        <p14:creationId xmlns:p14="http://schemas.microsoft.com/office/powerpoint/2010/main" val="37005051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77</a:t>
            </a:fld>
            <a:endParaRPr lang="es-ES" noProof="0"/>
          </a:p>
        </p:txBody>
      </p:sp>
    </p:spTree>
    <p:extLst>
      <p:ext uri="{BB962C8B-B14F-4D97-AF65-F5344CB8AC3E}">
        <p14:creationId xmlns:p14="http://schemas.microsoft.com/office/powerpoint/2010/main" val="13593418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78</a:t>
            </a:fld>
            <a:endParaRPr lang="es-ES" noProof="0"/>
          </a:p>
        </p:txBody>
      </p:sp>
    </p:spTree>
    <p:extLst>
      <p:ext uri="{BB962C8B-B14F-4D97-AF65-F5344CB8AC3E}">
        <p14:creationId xmlns:p14="http://schemas.microsoft.com/office/powerpoint/2010/main" val="32648365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79</a:t>
            </a:fld>
            <a:endParaRPr lang="es-ES" noProof="0"/>
          </a:p>
        </p:txBody>
      </p:sp>
    </p:spTree>
    <p:extLst>
      <p:ext uri="{BB962C8B-B14F-4D97-AF65-F5344CB8AC3E}">
        <p14:creationId xmlns:p14="http://schemas.microsoft.com/office/powerpoint/2010/main" val="128226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cs typeface="Calibri"/>
              </a:rPr>
              <a:t>b</a:t>
            </a:r>
            <a:endParaRPr lang="es-ES"/>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a:t>
            </a:fld>
            <a:endParaRPr lang="es-ES" noProof="0"/>
          </a:p>
        </p:txBody>
      </p:sp>
    </p:spTree>
    <p:extLst>
      <p:ext uri="{BB962C8B-B14F-4D97-AF65-F5344CB8AC3E}">
        <p14:creationId xmlns:p14="http://schemas.microsoft.com/office/powerpoint/2010/main" val="1135350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80</a:t>
            </a:fld>
            <a:endParaRPr lang="es-ES" noProof="0"/>
          </a:p>
        </p:txBody>
      </p:sp>
    </p:spTree>
    <p:extLst>
      <p:ext uri="{BB962C8B-B14F-4D97-AF65-F5344CB8AC3E}">
        <p14:creationId xmlns:p14="http://schemas.microsoft.com/office/powerpoint/2010/main" val="1358400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81</a:t>
            </a:fld>
            <a:endParaRPr lang="es-ES" noProof="0"/>
          </a:p>
        </p:txBody>
      </p:sp>
    </p:spTree>
    <p:extLst>
      <p:ext uri="{BB962C8B-B14F-4D97-AF65-F5344CB8AC3E}">
        <p14:creationId xmlns:p14="http://schemas.microsoft.com/office/powerpoint/2010/main" val="23108207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82</a:t>
            </a:fld>
            <a:endParaRPr lang="es-ES" noProof="0"/>
          </a:p>
        </p:txBody>
      </p:sp>
    </p:spTree>
    <p:extLst>
      <p:ext uri="{BB962C8B-B14F-4D97-AF65-F5344CB8AC3E}">
        <p14:creationId xmlns:p14="http://schemas.microsoft.com/office/powerpoint/2010/main" val="39960130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83</a:t>
            </a:fld>
            <a:endParaRPr lang="es-ES" noProof="0"/>
          </a:p>
        </p:txBody>
      </p:sp>
    </p:spTree>
    <p:extLst>
      <p:ext uri="{BB962C8B-B14F-4D97-AF65-F5344CB8AC3E}">
        <p14:creationId xmlns:p14="http://schemas.microsoft.com/office/powerpoint/2010/main" val="39974891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g</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84</a:t>
            </a:fld>
            <a:endParaRPr lang="es-ES" noProof="0"/>
          </a:p>
        </p:txBody>
      </p:sp>
    </p:spTree>
    <p:extLst>
      <p:ext uri="{BB962C8B-B14F-4D97-AF65-F5344CB8AC3E}">
        <p14:creationId xmlns:p14="http://schemas.microsoft.com/office/powerpoint/2010/main" val="17465792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err="1"/>
              <a:t>glen</a:t>
            </a:r>
            <a:endParaRPr lang="es-ES"/>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86</a:t>
            </a:fld>
            <a:endParaRPr lang="es-ES" noProof="0"/>
          </a:p>
        </p:txBody>
      </p:sp>
    </p:spTree>
    <p:extLst>
      <p:ext uri="{BB962C8B-B14F-4D97-AF65-F5344CB8AC3E}">
        <p14:creationId xmlns:p14="http://schemas.microsoft.com/office/powerpoint/2010/main" val="22995344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g</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87</a:t>
            </a:fld>
            <a:endParaRPr lang="es-ES" noProof="0"/>
          </a:p>
        </p:txBody>
      </p:sp>
    </p:spTree>
    <p:extLst>
      <p:ext uri="{BB962C8B-B14F-4D97-AF65-F5344CB8AC3E}">
        <p14:creationId xmlns:p14="http://schemas.microsoft.com/office/powerpoint/2010/main" val="3327852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g</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88</a:t>
            </a:fld>
            <a:endParaRPr lang="es-ES" noProof="0"/>
          </a:p>
        </p:txBody>
      </p:sp>
    </p:spTree>
    <p:extLst>
      <p:ext uri="{BB962C8B-B14F-4D97-AF65-F5344CB8AC3E}">
        <p14:creationId xmlns:p14="http://schemas.microsoft.com/office/powerpoint/2010/main" val="614797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g</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89</a:t>
            </a:fld>
            <a:endParaRPr lang="es-ES" noProof="0"/>
          </a:p>
        </p:txBody>
      </p:sp>
    </p:spTree>
    <p:extLst>
      <p:ext uri="{BB962C8B-B14F-4D97-AF65-F5344CB8AC3E}">
        <p14:creationId xmlns:p14="http://schemas.microsoft.com/office/powerpoint/2010/main" val="37722429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g</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90</a:t>
            </a:fld>
            <a:endParaRPr lang="es-ES" noProof="0"/>
          </a:p>
        </p:txBody>
      </p:sp>
    </p:spTree>
    <p:extLst>
      <p:ext uri="{BB962C8B-B14F-4D97-AF65-F5344CB8AC3E}">
        <p14:creationId xmlns:p14="http://schemas.microsoft.com/office/powerpoint/2010/main" val="80841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a:lnSpc>
                <a:spcPct val="100000"/>
              </a:lnSpc>
              <a:spcBef>
                <a:spcPts val="0"/>
              </a:spcBef>
              <a:spcAft>
                <a:spcPts val="0"/>
              </a:spcAft>
              <a:buClrTx/>
              <a:buSzTx/>
              <a:buNone/>
              <a:tabLst/>
              <a:defRPr/>
            </a:pPr>
            <a:r>
              <a:rPr lang="es-ES"/>
              <a:t>b</a:t>
            </a:r>
            <a:endParaRPr lang="nl-NL"/>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9</a:t>
            </a:fld>
            <a:endParaRPr lang="es-ES" noProof="0"/>
          </a:p>
        </p:txBody>
      </p:sp>
    </p:spTree>
    <p:extLst>
      <p:ext uri="{BB962C8B-B14F-4D97-AF65-F5344CB8AC3E}">
        <p14:creationId xmlns:p14="http://schemas.microsoft.com/office/powerpoint/2010/main" val="17345428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g</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91</a:t>
            </a:fld>
            <a:endParaRPr lang="es-ES" noProof="0"/>
          </a:p>
        </p:txBody>
      </p:sp>
    </p:spTree>
    <p:extLst>
      <p:ext uri="{BB962C8B-B14F-4D97-AF65-F5344CB8AC3E}">
        <p14:creationId xmlns:p14="http://schemas.microsoft.com/office/powerpoint/2010/main" val="4942659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g</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92</a:t>
            </a:fld>
            <a:endParaRPr lang="es-ES" noProof="0"/>
          </a:p>
        </p:txBody>
      </p:sp>
    </p:spTree>
    <p:extLst>
      <p:ext uri="{BB962C8B-B14F-4D97-AF65-F5344CB8AC3E}">
        <p14:creationId xmlns:p14="http://schemas.microsoft.com/office/powerpoint/2010/main" val="11804875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g</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93</a:t>
            </a:fld>
            <a:endParaRPr lang="es-ES" noProof="0"/>
          </a:p>
        </p:txBody>
      </p:sp>
    </p:spTree>
    <p:extLst>
      <p:ext uri="{BB962C8B-B14F-4D97-AF65-F5344CB8AC3E}">
        <p14:creationId xmlns:p14="http://schemas.microsoft.com/office/powerpoint/2010/main" val="23115376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94</a:t>
            </a:fld>
            <a:endParaRPr lang="es-ES" noProof="0"/>
          </a:p>
        </p:txBody>
      </p:sp>
    </p:spTree>
    <p:extLst>
      <p:ext uri="{BB962C8B-B14F-4D97-AF65-F5344CB8AC3E}">
        <p14:creationId xmlns:p14="http://schemas.microsoft.com/office/powerpoint/2010/main" val="20431492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95</a:t>
            </a:fld>
            <a:endParaRPr lang="es-ES" noProof="0"/>
          </a:p>
        </p:txBody>
      </p:sp>
    </p:spTree>
    <p:extLst>
      <p:ext uri="{BB962C8B-B14F-4D97-AF65-F5344CB8AC3E}">
        <p14:creationId xmlns:p14="http://schemas.microsoft.com/office/powerpoint/2010/main" val="16954084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f</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96</a:t>
            </a:fld>
            <a:endParaRPr lang="es-ES" noProof="0"/>
          </a:p>
        </p:txBody>
      </p:sp>
    </p:spTree>
    <p:extLst>
      <p:ext uri="{BB962C8B-B14F-4D97-AF65-F5344CB8AC3E}">
        <p14:creationId xmlns:p14="http://schemas.microsoft.com/office/powerpoint/2010/main" val="25994662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a:t>b</a:t>
            </a:r>
          </a:p>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97</a:t>
            </a:fld>
            <a:endParaRPr lang="es-ES" noProof="0"/>
          </a:p>
        </p:txBody>
      </p:sp>
    </p:spTree>
    <p:extLst>
      <p:ext uri="{BB962C8B-B14F-4D97-AF65-F5344CB8AC3E}">
        <p14:creationId xmlns:p14="http://schemas.microsoft.com/office/powerpoint/2010/main" val="13485114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b</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98</a:t>
            </a:fld>
            <a:endParaRPr lang="es-ES"/>
          </a:p>
        </p:txBody>
      </p:sp>
    </p:spTree>
    <p:extLst>
      <p:ext uri="{BB962C8B-B14F-4D97-AF65-F5344CB8AC3E}">
        <p14:creationId xmlns:p14="http://schemas.microsoft.com/office/powerpoint/2010/main" val="3413865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6090" y="630937"/>
            <a:ext cx="5234212"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242" y="1098388"/>
            <a:ext cx="10315731" cy="4394988"/>
          </a:xfrm>
        </p:spPr>
        <p:txBody>
          <a:bodyPr anchor="ctr">
            <a:noAutofit/>
          </a:bodyPr>
          <a:lstStyle>
            <a:lvl1pPr algn="ctr">
              <a:defRPr sz="9997" spc="800" baseline="0"/>
            </a:lvl1pPr>
          </a:lstStyle>
          <a:p>
            <a:r>
              <a:rPr lang="nl-NL"/>
              <a:t>Klik om stijl te bewerken</a:t>
            </a:r>
            <a:endParaRPr lang="en-US"/>
          </a:p>
        </p:txBody>
      </p:sp>
      <p:sp>
        <p:nvSpPr>
          <p:cNvPr id="3" name="Subtitle 2"/>
          <p:cNvSpPr>
            <a:spLocks noGrp="1"/>
          </p:cNvSpPr>
          <p:nvPr>
            <p:ph type="subTitle" idx="1"/>
          </p:nvPr>
        </p:nvSpPr>
        <p:spPr>
          <a:xfrm>
            <a:off x="2214469" y="5979197"/>
            <a:ext cx="8043278" cy="742279"/>
          </a:xfrm>
        </p:spPr>
        <p:txBody>
          <a:bodyPr anchor="t">
            <a:normAutofit/>
          </a:bodyPr>
          <a:lstStyle>
            <a:lvl1pPr marL="0" indent="0" algn="ctr">
              <a:lnSpc>
                <a:spcPct val="100000"/>
              </a:lnSpc>
              <a:buNone/>
              <a:defRPr sz="1999" b="1" i="0" cap="all" spc="400" baseline="0">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nl-NL"/>
              <a:t>Klikken om de ondertitelstijl van het model te bewerken</a:t>
            </a:r>
            <a:endParaRPr lang="en-US"/>
          </a:p>
        </p:txBody>
      </p:sp>
      <p:sp>
        <p:nvSpPr>
          <p:cNvPr id="4" name="Date Placeholder 3"/>
          <p:cNvSpPr>
            <a:spLocks noGrp="1"/>
          </p:cNvSpPr>
          <p:nvPr>
            <p:ph type="dt" sz="half" idx="10"/>
          </p:nvPr>
        </p:nvSpPr>
        <p:spPr>
          <a:xfrm>
            <a:off x="1078242" y="6375679"/>
            <a:ext cx="2329115" cy="348462"/>
          </a:xfrm>
        </p:spPr>
        <p:txBody>
          <a:bodyPr/>
          <a:lstStyle>
            <a:lvl1pPr>
              <a:defRPr baseline="0">
                <a:solidFill>
                  <a:schemeClr val="accent1">
                    <a:lumMod val="50000"/>
                  </a:schemeClr>
                </a:solidFill>
              </a:defRPr>
            </a:lvl1pPr>
          </a:lstStyle>
          <a:p>
            <a:fld id="{35C83AD5-F5AF-4BDC-901E-85A05CCFFAAA}" type="datetime1">
              <a:rPr lang="es-ES" noProof="0" smtClean="0"/>
              <a:pPr/>
              <a:t>22/05/2019</a:t>
            </a:fld>
            <a:endParaRPr lang="es-ES" noProof="0"/>
          </a:p>
        </p:txBody>
      </p:sp>
      <p:sp>
        <p:nvSpPr>
          <p:cNvPr id="5" name="Footer Placeholder 4"/>
          <p:cNvSpPr>
            <a:spLocks noGrp="1"/>
          </p:cNvSpPr>
          <p:nvPr>
            <p:ph type="ftr" sz="quarter" idx="11"/>
          </p:nvPr>
        </p:nvSpPr>
        <p:spPr>
          <a:xfrm>
            <a:off x="4179244" y="6375679"/>
            <a:ext cx="4113728" cy="345796"/>
          </a:xfrm>
        </p:spPr>
        <p:txBody>
          <a:bodyPr/>
          <a:lstStyle>
            <a:lvl1pPr>
              <a:defRPr baseline="0">
                <a:solidFill>
                  <a:schemeClr val="accent1">
                    <a:lumMod val="50000"/>
                  </a:schemeClr>
                </a:solidFill>
              </a:defRPr>
            </a:lvl1pPr>
          </a:lstStyle>
          <a:p>
            <a:pPr rtl="0"/>
            <a:endParaRPr lang="es-ES" noProof="0"/>
          </a:p>
        </p:txBody>
      </p:sp>
      <p:sp>
        <p:nvSpPr>
          <p:cNvPr id="6" name="Slide Number Placeholder 5"/>
          <p:cNvSpPr>
            <a:spLocks noGrp="1"/>
          </p:cNvSpPr>
          <p:nvPr>
            <p:ph type="sldNum" sz="quarter" idx="12"/>
          </p:nvPr>
        </p:nvSpPr>
        <p:spPr>
          <a:xfrm>
            <a:off x="9064857" y="6375679"/>
            <a:ext cx="2329116" cy="345796"/>
          </a:xfrm>
        </p:spPr>
        <p:txBody>
          <a:bodyPr/>
          <a:lstStyle>
            <a:lvl1pPr>
              <a:defRPr baseline="0">
                <a:solidFill>
                  <a:schemeClr val="accent1">
                    <a:lumMod val="50000"/>
                  </a:schemeClr>
                </a:solidFill>
              </a:defRPr>
            </a:lvl1pPr>
          </a:lstStyle>
          <a:p>
            <a:fld id="{C014DD1E-5D91-48A3-AD6D-45FBA980D106}" type="slidenum">
              <a:rPr lang="es-ES" smtClean="0"/>
              <a:pPr/>
              <a:t>‹#›</a:t>
            </a:fld>
            <a:endParaRPr lang="es-ES"/>
          </a:p>
        </p:txBody>
      </p:sp>
      <p:sp>
        <p:nvSpPr>
          <p:cNvPr id="13" name="Rectangle 12" title="left edge border"/>
          <p:cNvSpPr/>
          <p:nvPr/>
        </p:nvSpPr>
        <p:spPr>
          <a:xfrm>
            <a:off x="0" y="0"/>
            <a:ext cx="28339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610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35C83AD5-F5AF-4BDC-901E-85A05CCFFAAA}" type="datetime1">
              <a:rPr lang="es-ES" noProof="0" smtClean="0"/>
              <a:pPr/>
              <a:t>22/05/2019</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fld id="{C014DD1E-5D91-48A3-AD6D-45FBA980D106}" type="slidenum">
              <a:rPr lang="es-ES" smtClean="0"/>
              <a:pPr/>
              <a:t>‹#›</a:t>
            </a:fld>
            <a:endParaRPr lang="es-ES"/>
          </a:p>
        </p:txBody>
      </p:sp>
    </p:spTree>
    <p:extLst>
      <p:ext uri="{BB962C8B-B14F-4D97-AF65-F5344CB8AC3E}">
        <p14:creationId xmlns:p14="http://schemas.microsoft.com/office/powerpoint/2010/main" val="3481164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3700" y="382386"/>
            <a:ext cx="1491743" cy="5600404"/>
          </a:xfrm>
        </p:spPr>
        <p:txBody>
          <a:bodyPr vert="eaVert"/>
          <a:lstStyle/>
          <a:p>
            <a:r>
              <a:rPr lang="nl-NL"/>
              <a:t>Klik om stijl te bewerken</a:t>
            </a:r>
            <a:endParaRPr lang="en-US"/>
          </a:p>
        </p:txBody>
      </p:sp>
      <p:sp>
        <p:nvSpPr>
          <p:cNvPr id="3" name="Vertical Text Placeholder 2"/>
          <p:cNvSpPr>
            <a:spLocks noGrp="1"/>
          </p:cNvSpPr>
          <p:nvPr>
            <p:ph type="body" orient="vert" idx="1"/>
          </p:nvPr>
        </p:nvSpPr>
        <p:spPr>
          <a:xfrm>
            <a:off x="1256973" y="382386"/>
            <a:ext cx="8390399" cy="5600405"/>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35C83AD5-F5AF-4BDC-901E-85A05CCFFAAA}" type="datetime1">
              <a:rPr lang="es-ES" noProof="0" smtClean="0"/>
              <a:pPr/>
              <a:t>22/05/2019</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fld id="{C014DD1E-5D91-48A3-AD6D-45FBA980D106}" type="slidenum">
              <a:rPr lang="es-ES" smtClean="0"/>
              <a:pPr/>
              <a:t>‹#›</a:t>
            </a:fld>
            <a:endParaRPr lang="es-ES"/>
          </a:p>
        </p:txBody>
      </p:sp>
    </p:spTree>
    <p:extLst>
      <p:ext uri="{BB962C8B-B14F-4D97-AF65-F5344CB8AC3E}">
        <p14:creationId xmlns:p14="http://schemas.microsoft.com/office/powerpoint/2010/main" val="161470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35C83AD5-F5AF-4BDC-901E-85A05CCFFAAA}" type="datetime1">
              <a:rPr lang="es-ES" noProof="0" smtClean="0"/>
              <a:pPr/>
              <a:t>22/05/2019</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fld id="{C014DD1E-5D91-48A3-AD6D-45FBA980D106}" type="slidenum">
              <a:rPr lang="es-ES" smtClean="0"/>
              <a:pPr/>
              <a:t>‹#›</a:t>
            </a:fld>
            <a:endParaRPr lang="es-ES"/>
          </a:p>
        </p:txBody>
      </p:sp>
    </p:spTree>
    <p:extLst>
      <p:ext uri="{BB962C8B-B14F-4D97-AF65-F5344CB8AC3E}">
        <p14:creationId xmlns:p14="http://schemas.microsoft.com/office/powerpoint/2010/main" val="364085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085" y="1073889"/>
            <a:ext cx="8184939" cy="4064627"/>
          </a:xfrm>
        </p:spPr>
        <p:txBody>
          <a:bodyPr anchor="b">
            <a:normAutofit/>
          </a:bodyPr>
          <a:lstStyle>
            <a:lvl1pPr>
              <a:defRPr sz="8397" spc="800" baseline="0">
                <a:solidFill>
                  <a:schemeClr val="tx2"/>
                </a:solidFill>
              </a:defRPr>
            </a:lvl1pPr>
          </a:lstStyle>
          <a:p>
            <a:r>
              <a:rPr lang="nl-NL"/>
              <a:t>Klik om stijl te bewerken</a:t>
            </a:r>
            <a:endParaRPr lang="en-US"/>
          </a:p>
        </p:txBody>
      </p:sp>
      <p:sp>
        <p:nvSpPr>
          <p:cNvPr id="3" name="Text Placeholder 2"/>
          <p:cNvSpPr>
            <a:spLocks noGrp="1"/>
          </p:cNvSpPr>
          <p:nvPr>
            <p:ph type="body" idx="1"/>
          </p:nvPr>
        </p:nvSpPr>
        <p:spPr>
          <a:xfrm>
            <a:off x="3242085" y="5159782"/>
            <a:ext cx="7015661" cy="951135"/>
          </a:xfrm>
        </p:spPr>
        <p:txBody>
          <a:bodyPr>
            <a:normAutofit/>
          </a:bodyPr>
          <a:lstStyle>
            <a:lvl1pPr marL="0" indent="0">
              <a:lnSpc>
                <a:spcPct val="100000"/>
              </a:lnSpc>
              <a:buNone/>
              <a:defRPr sz="1999" b="1" i="0" cap="all" spc="400" baseline="0">
                <a:solidFill>
                  <a:schemeClr val="accent1"/>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a:xfrm>
            <a:off x="3235704" y="6375679"/>
            <a:ext cx="1493558" cy="348462"/>
          </a:xfrm>
        </p:spPr>
        <p:txBody>
          <a:bodyPr/>
          <a:lstStyle>
            <a:lvl1pPr>
              <a:defRPr baseline="0">
                <a:solidFill>
                  <a:schemeClr val="tx2"/>
                </a:solidFill>
              </a:defRPr>
            </a:lvl1pPr>
          </a:lstStyle>
          <a:p>
            <a:fld id="{35C83AD5-F5AF-4BDC-901E-85A05CCFFAAA}" type="datetime1">
              <a:rPr lang="es-ES" noProof="0" smtClean="0"/>
              <a:pPr/>
              <a:t>22/05/2019</a:t>
            </a:fld>
            <a:endParaRPr lang="es-ES" noProof="0"/>
          </a:p>
        </p:txBody>
      </p:sp>
      <p:sp>
        <p:nvSpPr>
          <p:cNvPr id="5" name="Footer Placeholder 4"/>
          <p:cNvSpPr>
            <a:spLocks noGrp="1"/>
          </p:cNvSpPr>
          <p:nvPr>
            <p:ph type="ftr" sz="quarter" idx="11"/>
          </p:nvPr>
        </p:nvSpPr>
        <p:spPr>
          <a:xfrm>
            <a:off x="5277689" y="6375679"/>
            <a:ext cx="4113728" cy="345796"/>
          </a:xfrm>
        </p:spPr>
        <p:txBody>
          <a:bodyPr/>
          <a:lstStyle>
            <a:lvl1pPr>
              <a:defRPr baseline="0">
                <a:solidFill>
                  <a:schemeClr val="tx2"/>
                </a:solidFill>
              </a:defRPr>
            </a:lvl1pPr>
          </a:lstStyle>
          <a:p>
            <a:pPr rtl="0"/>
            <a:endParaRPr lang="es-ES" noProof="0"/>
          </a:p>
        </p:txBody>
      </p:sp>
      <p:sp>
        <p:nvSpPr>
          <p:cNvPr id="6" name="Slide Number Placeholder 5"/>
          <p:cNvSpPr>
            <a:spLocks noGrp="1"/>
          </p:cNvSpPr>
          <p:nvPr>
            <p:ph type="sldNum" sz="quarter" idx="12"/>
          </p:nvPr>
        </p:nvSpPr>
        <p:spPr>
          <a:xfrm>
            <a:off x="9939845" y="6375679"/>
            <a:ext cx="1487179" cy="345796"/>
          </a:xfrm>
        </p:spPr>
        <p:txBody>
          <a:bodyPr/>
          <a:lstStyle>
            <a:lvl1pPr>
              <a:defRPr baseline="0">
                <a:solidFill>
                  <a:schemeClr val="tx2"/>
                </a:solidFill>
              </a:defRPr>
            </a:lvl1pPr>
          </a:lstStyle>
          <a:p>
            <a:fld id="{C014DD1E-5D91-48A3-AD6D-45FBA980D106}" type="slidenum">
              <a:rPr lang="es-ES" smtClean="0"/>
              <a:pPr/>
              <a:t>‹#›</a:t>
            </a:fld>
            <a:endParaRPr lang="es-ES"/>
          </a:p>
        </p:txBody>
      </p:sp>
      <p:grpSp>
        <p:nvGrpSpPr>
          <p:cNvPr id="7" name="Group 6" title="left scallop shape"/>
          <p:cNvGrpSpPr/>
          <p:nvPr/>
        </p:nvGrpSpPr>
        <p:grpSpPr>
          <a:xfrm>
            <a:off x="0" y="0"/>
            <a:ext cx="2813905"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8410116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Content Placeholder 2"/>
          <p:cNvSpPr>
            <a:spLocks noGrp="1"/>
          </p:cNvSpPr>
          <p:nvPr>
            <p:ph sz="half" idx="1"/>
          </p:nvPr>
        </p:nvSpPr>
        <p:spPr>
          <a:xfrm>
            <a:off x="1256973" y="2286000"/>
            <a:ext cx="4799350" cy="36195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Content Placeholder 3"/>
          <p:cNvSpPr>
            <a:spLocks noGrp="1"/>
          </p:cNvSpPr>
          <p:nvPr>
            <p:ph sz="half" idx="2"/>
          </p:nvPr>
        </p:nvSpPr>
        <p:spPr>
          <a:xfrm>
            <a:off x="6646065" y="2286000"/>
            <a:ext cx="4799350" cy="36195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fld id="{35C83AD5-F5AF-4BDC-901E-85A05CCFFAAA}" type="datetime1">
              <a:rPr lang="es-ES" noProof="0" smtClean="0"/>
              <a:pPr/>
              <a:t>22/05/2019</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fld id="{C014DD1E-5D91-48A3-AD6D-45FBA980D106}" type="slidenum">
              <a:rPr lang="es-ES" smtClean="0"/>
              <a:pPr/>
              <a:t>‹#›</a:t>
            </a:fld>
            <a:endParaRPr lang="es-ES"/>
          </a:p>
        </p:txBody>
      </p:sp>
    </p:spTree>
    <p:extLst>
      <p:ext uri="{BB962C8B-B14F-4D97-AF65-F5344CB8AC3E}">
        <p14:creationId xmlns:p14="http://schemas.microsoft.com/office/powerpoint/2010/main" val="261396389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252402" y="381001"/>
            <a:ext cx="10170051" cy="1493517"/>
          </a:xfrm>
        </p:spPr>
        <p:txBody>
          <a:bodyPr/>
          <a:lstStyle/>
          <a:p>
            <a:r>
              <a:rPr lang="nl-NL"/>
              <a:t>Klik om stijl te bewerken</a:t>
            </a:r>
            <a:endParaRPr lang="en-US"/>
          </a:p>
        </p:txBody>
      </p:sp>
      <p:sp>
        <p:nvSpPr>
          <p:cNvPr id="3" name="Text Placeholder 2"/>
          <p:cNvSpPr>
            <a:spLocks noGrp="1"/>
          </p:cNvSpPr>
          <p:nvPr>
            <p:ph type="body" idx="1"/>
          </p:nvPr>
        </p:nvSpPr>
        <p:spPr>
          <a:xfrm>
            <a:off x="1251352" y="2199634"/>
            <a:ext cx="4799350" cy="632529"/>
          </a:xfrm>
        </p:spPr>
        <p:txBody>
          <a:bodyPr anchor="b">
            <a:noAutofit/>
          </a:bodyPr>
          <a:lstStyle>
            <a:lvl1pPr marL="0" indent="0">
              <a:lnSpc>
                <a:spcPct val="100000"/>
              </a:lnSpc>
              <a:buNone/>
              <a:defRPr sz="1899" b="1" cap="all" spc="200" baseline="0">
                <a:solidFill>
                  <a:schemeClr val="tx2"/>
                </a:solidFill>
              </a:defRPr>
            </a:lvl1pPr>
            <a:lvl2pPr marL="457063" indent="0">
              <a:buNone/>
              <a:defRPr sz="18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nl-NL"/>
              <a:t>Tekststijl van het model bewerken</a:t>
            </a:r>
          </a:p>
        </p:txBody>
      </p:sp>
      <p:sp>
        <p:nvSpPr>
          <p:cNvPr id="4" name="Content Placeholder 3"/>
          <p:cNvSpPr>
            <a:spLocks noGrp="1"/>
          </p:cNvSpPr>
          <p:nvPr>
            <p:ph sz="half" idx="2"/>
          </p:nvPr>
        </p:nvSpPr>
        <p:spPr>
          <a:xfrm>
            <a:off x="1256973" y="2909102"/>
            <a:ext cx="4799350" cy="299639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ext Placeholder 4"/>
          <p:cNvSpPr>
            <a:spLocks noGrp="1"/>
          </p:cNvSpPr>
          <p:nvPr>
            <p:ph type="body" sz="quarter" idx="3"/>
          </p:nvPr>
        </p:nvSpPr>
        <p:spPr>
          <a:xfrm>
            <a:off x="6632136" y="2199634"/>
            <a:ext cx="4799350" cy="632529"/>
          </a:xfrm>
        </p:spPr>
        <p:txBody>
          <a:bodyPr anchor="b">
            <a:noAutofit/>
          </a:bodyPr>
          <a:lstStyle>
            <a:lvl1pPr marL="0" indent="0">
              <a:lnSpc>
                <a:spcPct val="100000"/>
              </a:lnSpc>
              <a:buNone/>
              <a:defRPr sz="1899" b="1" cap="all" spc="200" baseline="0">
                <a:solidFill>
                  <a:schemeClr val="tx2"/>
                </a:solidFill>
              </a:defRPr>
            </a:lvl1pPr>
            <a:lvl2pPr marL="457063" indent="0">
              <a:buNone/>
              <a:defRPr sz="18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632136" y="2909102"/>
            <a:ext cx="4799350" cy="299639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Date Placeholder 6"/>
          <p:cNvSpPr>
            <a:spLocks noGrp="1"/>
          </p:cNvSpPr>
          <p:nvPr>
            <p:ph type="dt" sz="half" idx="10"/>
          </p:nvPr>
        </p:nvSpPr>
        <p:spPr/>
        <p:txBody>
          <a:bodyPr/>
          <a:lstStyle/>
          <a:p>
            <a:fld id="{35C83AD5-F5AF-4BDC-901E-85A05CCFFAAA}" type="datetime1">
              <a:rPr lang="es-ES" noProof="0" smtClean="0"/>
              <a:pPr/>
              <a:t>22/05/2019</a:t>
            </a:fld>
            <a:endParaRPr lang="es-ES" noProof="0"/>
          </a:p>
        </p:txBody>
      </p:sp>
      <p:sp>
        <p:nvSpPr>
          <p:cNvPr id="8" name="Footer Placeholder 7"/>
          <p:cNvSpPr>
            <a:spLocks noGrp="1"/>
          </p:cNvSpPr>
          <p:nvPr>
            <p:ph type="ftr" sz="quarter" idx="11"/>
          </p:nvPr>
        </p:nvSpPr>
        <p:spPr/>
        <p:txBody>
          <a:bodyPr/>
          <a:lstStyle/>
          <a:p>
            <a:pPr rtl="0"/>
            <a:endParaRPr lang="es-ES" noProof="0"/>
          </a:p>
        </p:txBody>
      </p:sp>
      <p:sp>
        <p:nvSpPr>
          <p:cNvPr id="9" name="Slide Number Placeholder 8"/>
          <p:cNvSpPr>
            <a:spLocks noGrp="1"/>
          </p:cNvSpPr>
          <p:nvPr>
            <p:ph type="sldNum" sz="quarter" idx="12"/>
          </p:nvPr>
        </p:nvSpPr>
        <p:spPr/>
        <p:txBody>
          <a:bodyPr/>
          <a:lstStyle/>
          <a:p>
            <a:fld id="{C014DD1E-5D91-48A3-AD6D-45FBA980D106}" type="slidenum">
              <a:rPr lang="es-ES" smtClean="0"/>
              <a:pPr/>
              <a:t>‹#›</a:t>
            </a:fld>
            <a:endParaRPr lang="es-ES"/>
          </a:p>
        </p:txBody>
      </p:sp>
    </p:spTree>
    <p:extLst>
      <p:ext uri="{BB962C8B-B14F-4D97-AF65-F5344CB8AC3E}">
        <p14:creationId xmlns:p14="http://schemas.microsoft.com/office/powerpoint/2010/main" val="283877649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Date Placeholder 2"/>
          <p:cNvSpPr>
            <a:spLocks noGrp="1"/>
          </p:cNvSpPr>
          <p:nvPr>
            <p:ph type="dt" sz="half" idx="10"/>
          </p:nvPr>
        </p:nvSpPr>
        <p:spPr/>
        <p:txBody>
          <a:bodyPr/>
          <a:lstStyle/>
          <a:p>
            <a:fld id="{35C83AD5-F5AF-4BDC-901E-85A05CCFFAAA}" type="datetime1">
              <a:rPr lang="es-ES" noProof="0" smtClean="0"/>
              <a:pPr/>
              <a:t>22/05/2019</a:t>
            </a:fld>
            <a:endParaRPr lang="es-ES" noProof="0"/>
          </a:p>
        </p:txBody>
      </p:sp>
      <p:sp>
        <p:nvSpPr>
          <p:cNvPr id="4" name="Footer Placeholder 3"/>
          <p:cNvSpPr>
            <a:spLocks noGrp="1"/>
          </p:cNvSpPr>
          <p:nvPr>
            <p:ph type="ftr" sz="quarter" idx="11"/>
          </p:nvPr>
        </p:nvSpPr>
        <p:spPr/>
        <p:txBody>
          <a:bodyPr/>
          <a:lstStyle/>
          <a:p>
            <a:pPr rtl="0"/>
            <a:endParaRPr lang="es-ES" noProof="0"/>
          </a:p>
        </p:txBody>
      </p:sp>
      <p:sp>
        <p:nvSpPr>
          <p:cNvPr id="5" name="Slide Number Placeholder 4"/>
          <p:cNvSpPr>
            <a:spLocks noGrp="1"/>
          </p:cNvSpPr>
          <p:nvPr>
            <p:ph type="sldNum" sz="quarter" idx="12"/>
          </p:nvPr>
        </p:nvSpPr>
        <p:spPr/>
        <p:txBody>
          <a:bodyPr/>
          <a:lstStyle/>
          <a:p>
            <a:fld id="{C014DD1E-5D91-48A3-AD6D-45FBA980D106}" type="slidenum">
              <a:rPr lang="es-ES" smtClean="0"/>
              <a:pPr/>
              <a:t>‹#›</a:t>
            </a:fld>
            <a:endParaRPr lang="es-ES"/>
          </a:p>
        </p:txBody>
      </p:sp>
    </p:spTree>
    <p:extLst>
      <p:ext uri="{BB962C8B-B14F-4D97-AF65-F5344CB8AC3E}">
        <p14:creationId xmlns:p14="http://schemas.microsoft.com/office/powerpoint/2010/main" val="1428800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83AD5-F5AF-4BDC-901E-85A05CCFFAAA}" type="datetime1">
              <a:rPr lang="es-ES" noProof="0" smtClean="0"/>
              <a:pPr/>
              <a:t>22/05/2019</a:t>
            </a:fld>
            <a:endParaRPr lang="es-ES" noProof="0"/>
          </a:p>
        </p:txBody>
      </p:sp>
      <p:sp>
        <p:nvSpPr>
          <p:cNvPr id="3" name="Footer Placeholder 2"/>
          <p:cNvSpPr>
            <a:spLocks noGrp="1"/>
          </p:cNvSpPr>
          <p:nvPr>
            <p:ph type="ftr" sz="quarter" idx="11"/>
          </p:nvPr>
        </p:nvSpPr>
        <p:spPr/>
        <p:txBody>
          <a:bodyPr/>
          <a:lstStyle/>
          <a:p>
            <a:pPr rtl="0"/>
            <a:endParaRPr lang="es-ES" noProof="0"/>
          </a:p>
        </p:txBody>
      </p:sp>
      <p:sp>
        <p:nvSpPr>
          <p:cNvPr id="4" name="Slide Number Placeholder 3"/>
          <p:cNvSpPr>
            <a:spLocks noGrp="1"/>
          </p:cNvSpPr>
          <p:nvPr>
            <p:ph type="sldNum" sz="quarter" idx="12"/>
          </p:nvPr>
        </p:nvSpPr>
        <p:spPr/>
        <p:txBody>
          <a:bodyPr/>
          <a:lstStyle/>
          <a:p>
            <a:fld id="{C014DD1E-5D91-48A3-AD6D-45FBA980D106}" type="slidenum">
              <a:rPr lang="es-ES" smtClean="0"/>
              <a:pPr/>
              <a:t>‹#›</a:t>
            </a:fld>
            <a:endParaRPr lang="es-ES"/>
          </a:p>
        </p:txBody>
      </p:sp>
    </p:spTree>
    <p:extLst>
      <p:ext uri="{BB962C8B-B14F-4D97-AF65-F5344CB8AC3E}">
        <p14:creationId xmlns:p14="http://schemas.microsoft.com/office/powerpoint/2010/main" val="1573454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17" name="Freeform 11" title="right scallop background shape"/>
          <p:cNvSpPr/>
          <p:nvPr/>
        </p:nvSpPr>
        <p:spPr bwMode="auto">
          <a:xfrm>
            <a:off x="7387888" y="0"/>
            <a:ext cx="4800937"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5713" y="457200"/>
            <a:ext cx="3091310" cy="1196671"/>
          </a:xfrm>
        </p:spPr>
        <p:txBody>
          <a:bodyPr anchor="b">
            <a:normAutofit/>
          </a:bodyPr>
          <a:lstStyle>
            <a:lvl1pPr>
              <a:lnSpc>
                <a:spcPct val="100000"/>
              </a:lnSpc>
              <a:defRPr sz="1899" b="1" i="0" cap="all" spc="300" baseline="0">
                <a:solidFill>
                  <a:schemeClr val="accent1"/>
                </a:solidFill>
                <a:latin typeface="+mn-lt"/>
              </a:defRPr>
            </a:lvl1pPr>
          </a:lstStyle>
          <a:p>
            <a:r>
              <a:rPr lang="nl-NL"/>
              <a:t>Klik om stijl te bewerken</a:t>
            </a:r>
            <a:endParaRPr lang="en-US"/>
          </a:p>
        </p:txBody>
      </p:sp>
      <p:sp>
        <p:nvSpPr>
          <p:cNvPr id="3" name="Content Placeholder 2"/>
          <p:cNvSpPr>
            <a:spLocks noGrp="1"/>
          </p:cNvSpPr>
          <p:nvPr>
            <p:ph idx="1"/>
          </p:nvPr>
        </p:nvSpPr>
        <p:spPr>
          <a:xfrm>
            <a:off x="764852" y="920377"/>
            <a:ext cx="6156814" cy="4985124"/>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ext Placeholder 3"/>
          <p:cNvSpPr>
            <a:spLocks noGrp="1"/>
          </p:cNvSpPr>
          <p:nvPr>
            <p:ph type="body" sz="half" idx="2"/>
          </p:nvPr>
        </p:nvSpPr>
        <p:spPr>
          <a:xfrm>
            <a:off x="8335714" y="1741336"/>
            <a:ext cx="3091310" cy="4164164"/>
          </a:xfrm>
        </p:spPr>
        <p:txBody>
          <a:bodyPr/>
          <a:lstStyle>
            <a:lvl1pPr marL="0" indent="0">
              <a:lnSpc>
                <a:spcPct val="120000"/>
              </a:lnSpc>
              <a:spcBef>
                <a:spcPts val="1200"/>
              </a:spcBef>
              <a:buNone/>
              <a:defRPr sz="1600" baseline="0">
                <a:solidFill>
                  <a:schemeClr val="bg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nl-NL"/>
              <a:t>Tekststijl van het model bewerken</a:t>
            </a:r>
          </a:p>
        </p:txBody>
      </p:sp>
      <p:sp>
        <p:nvSpPr>
          <p:cNvPr id="5" name="Date Placeholder 4"/>
          <p:cNvSpPr>
            <a:spLocks noGrp="1"/>
          </p:cNvSpPr>
          <p:nvPr>
            <p:ph type="dt" sz="half" idx="10"/>
          </p:nvPr>
        </p:nvSpPr>
        <p:spPr>
          <a:xfrm>
            <a:off x="764852" y="6375679"/>
            <a:ext cx="1233034" cy="348462"/>
          </a:xfrm>
        </p:spPr>
        <p:txBody>
          <a:bodyPr/>
          <a:lstStyle/>
          <a:p>
            <a:fld id="{35C83AD5-F5AF-4BDC-901E-85A05CCFFAAA}" type="datetime1">
              <a:rPr lang="es-ES" noProof="0" smtClean="0"/>
              <a:pPr/>
              <a:t>22/05/2019</a:t>
            </a:fld>
            <a:endParaRPr lang="es-ES" noProof="0"/>
          </a:p>
        </p:txBody>
      </p:sp>
      <p:sp>
        <p:nvSpPr>
          <p:cNvPr id="6" name="Footer Placeholder 5"/>
          <p:cNvSpPr>
            <a:spLocks noGrp="1"/>
          </p:cNvSpPr>
          <p:nvPr>
            <p:ph type="ftr" sz="quarter" idx="11"/>
          </p:nvPr>
        </p:nvSpPr>
        <p:spPr>
          <a:xfrm>
            <a:off x="2103073" y="6375679"/>
            <a:ext cx="3481272" cy="345796"/>
          </a:xfrm>
        </p:spPr>
        <p:txBody>
          <a:bodyPr/>
          <a:lstStyle/>
          <a:p>
            <a:pPr rtl="0"/>
            <a:endParaRPr lang="es-ES" noProof="0"/>
          </a:p>
        </p:txBody>
      </p:sp>
      <p:sp>
        <p:nvSpPr>
          <p:cNvPr id="7" name="Slide Number Placeholder 6"/>
          <p:cNvSpPr>
            <a:spLocks noGrp="1"/>
          </p:cNvSpPr>
          <p:nvPr>
            <p:ph type="sldNum" sz="quarter" idx="12"/>
          </p:nvPr>
        </p:nvSpPr>
        <p:spPr>
          <a:xfrm>
            <a:off x="5689532" y="6375679"/>
            <a:ext cx="1232135" cy="345796"/>
          </a:xfrm>
        </p:spPr>
        <p:txBody>
          <a:bodyPr/>
          <a:lstStyle/>
          <a:p>
            <a:fld id="{C014DD1E-5D91-48A3-AD6D-45FBA980D106}" type="slidenum">
              <a:rPr lang="es-ES" smtClean="0"/>
              <a:pPr/>
              <a:t>‹#›</a:t>
            </a:fld>
            <a:endParaRPr lang="es-ES"/>
          </a:p>
        </p:txBody>
      </p:sp>
      <p:sp>
        <p:nvSpPr>
          <p:cNvPr id="8" name="Rectangle 7" title="left edge border"/>
          <p:cNvSpPr/>
          <p:nvPr/>
        </p:nvSpPr>
        <p:spPr>
          <a:xfrm>
            <a:off x="0" y="0"/>
            <a:ext cx="2833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60418801"/>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391" y="1"/>
            <a:ext cx="7353669" cy="6857999"/>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nl-NL"/>
              <a:t>Klik op het pictogram als u een afbeelding wilt toevoegen</a:t>
            </a:r>
            <a:endParaRPr lang="en-US"/>
          </a:p>
        </p:txBody>
      </p:sp>
      <p:sp>
        <p:nvSpPr>
          <p:cNvPr id="11" name="Freeform 11" title="right scallop background shape"/>
          <p:cNvSpPr/>
          <p:nvPr/>
        </p:nvSpPr>
        <p:spPr bwMode="auto">
          <a:xfrm>
            <a:off x="7387888" y="0"/>
            <a:ext cx="4800937"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3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5712" y="457200"/>
            <a:ext cx="3091312" cy="1196670"/>
          </a:xfrm>
        </p:spPr>
        <p:txBody>
          <a:bodyPr anchor="b">
            <a:normAutofit/>
          </a:bodyPr>
          <a:lstStyle>
            <a:lvl1pPr>
              <a:lnSpc>
                <a:spcPct val="100000"/>
              </a:lnSpc>
              <a:defRPr sz="1899" b="1" i="0" spc="300" baseline="0">
                <a:solidFill>
                  <a:schemeClr val="accent1"/>
                </a:solidFill>
                <a:latin typeface="+mn-lt"/>
              </a:defRPr>
            </a:lvl1pPr>
          </a:lstStyle>
          <a:p>
            <a:r>
              <a:rPr lang="nl-NL"/>
              <a:t>Klik om stijl te bewerken</a:t>
            </a:r>
            <a:endParaRPr lang="en-US"/>
          </a:p>
        </p:txBody>
      </p:sp>
      <p:sp>
        <p:nvSpPr>
          <p:cNvPr id="4" name="Text Placeholder 3"/>
          <p:cNvSpPr>
            <a:spLocks noGrp="1"/>
          </p:cNvSpPr>
          <p:nvPr>
            <p:ph type="body" sz="half" idx="2"/>
          </p:nvPr>
        </p:nvSpPr>
        <p:spPr>
          <a:xfrm>
            <a:off x="8335712" y="1741336"/>
            <a:ext cx="3091312" cy="4164164"/>
          </a:xfrm>
        </p:spPr>
        <p:txBody>
          <a:bodyPr/>
          <a:lstStyle>
            <a:lvl1pPr marL="0" indent="0">
              <a:lnSpc>
                <a:spcPct val="120000"/>
              </a:lnSpc>
              <a:spcBef>
                <a:spcPts val="1200"/>
              </a:spcBef>
              <a:buNone/>
              <a:defRPr sz="1600" baseline="0">
                <a:solidFill>
                  <a:schemeClr val="bg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nl-NL"/>
              <a:t>Tekststijl van het model bewerken</a:t>
            </a:r>
          </a:p>
        </p:txBody>
      </p:sp>
      <p:sp>
        <p:nvSpPr>
          <p:cNvPr id="5" name="Date Placeholder 4"/>
          <p:cNvSpPr>
            <a:spLocks noGrp="1"/>
          </p:cNvSpPr>
          <p:nvPr>
            <p:ph type="dt" sz="half" idx="10"/>
          </p:nvPr>
        </p:nvSpPr>
        <p:spPr>
          <a:xfrm>
            <a:off x="765751" y="6375679"/>
            <a:ext cx="1232135" cy="348462"/>
          </a:xfrm>
        </p:spPr>
        <p:txBody>
          <a:bodyPr/>
          <a:lstStyle/>
          <a:p>
            <a:fld id="{35C83AD5-F5AF-4BDC-901E-85A05CCFFAAA}" type="datetime1">
              <a:rPr lang="es-ES" noProof="0" smtClean="0"/>
              <a:pPr/>
              <a:t>22/05/2019</a:t>
            </a:fld>
            <a:endParaRPr lang="es-ES" noProof="0"/>
          </a:p>
        </p:txBody>
      </p:sp>
      <p:sp>
        <p:nvSpPr>
          <p:cNvPr id="6" name="Footer Placeholder 5"/>
          <p:cNvSpPr>
            <a:spLocks noGrp="1"/>
          </p:cNvSpPr>
          <p:nvPr>
            <p:ph type="ftr" sz="quarter" idx="11"/>
          </p:nvPr>
        </p:nvSpPr>
        <p:spPr>
          <a:xfrm>
            <a:off x="2103073" y="6375679"/>
            <a:ext cx="3481271" cy="345796"/>
          </a:xfrm>
        </p:spPr>
        <p:txBody>
          <a:bodyPr/>
          <a:lstStyle/>
          <a:p>
            <a:pPr rtl="0"/>
            <a:endParaRPr lang="es-ES" noProof="0"/>
          </a:p>
        </p:txBody>
      </p:sp>
      <p:sp>
        <p:nvSpPr>
          <p:cNvPr id="7" name="Slide Number Placeholder 6"/>
          <p:cNvSpPr>
            <a:spLocks noGrp="1"/>
          </p:cNvSpPr>
          <p:nvPr>
            <p:ph type="sldNum" sz="quarter" idx="12"/>
          </p:nvPr>
        </p:nvSpPr>
        <p:spPr>
          <a:xfrm>
            <a:off x="5686087" y="6375679"/>
            <a:ext cx="1234119" cy="345796"/>
          </a:xfrm>
        </p:spPr>
        <p:txBody>
          <a:bodyPr/>
          <a:lstStyle/>
          <a:p>
            <a:fld id="{C014DD1E-5D91-48A3-AD6D-45FBA980D106}" type="slidenum">
              <a:rPr lang="es-ES" smtClean="0"/>
              <a:pPr/>
              <a:t>‹#›</a:t>
            </a:fld>
            <a:endParaRPr lang="es-ES"/>
          </a:p>
        </p:txBody>
      </p:sp>
    </p:spTree>
    <p:extLst>
      <p:ext uri="{BB962C8B-B14F-4D97-AF65-F5344CB8AC3E}">
        <p14:creationId xmlns:p14="http://schemas.microsoft.com/office/powerpoint/2010/main" val="2033612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352" y="382385"/>
            <a:ext cx="10175671" cy="1492132"/>
          </a:xfrm>
          <a:prstGeom prst="rect">
            <a:avLst/>
          </a:prstGeom>
        </p:spPr>
        <p:txBody>
          <a:bodyPr vert="horz" lIns="91440" tIns="45720" rIns="91440" bIns="45720" rtlCol="0" anchor="t">
            <a:normAutofit/>
          </a:bodyPr>
          <a:lstStyle/>
          <a:p>
            <a:r>
              <a:rPr lang="nl-NL"/>
              <a:t>Klik om stijl te bewerken</a:t>
            </a:r>
            <a:endParaRPr lang="en-US"/>
          </a:p>
        </p:txBody>
      </p:sp>
      <p:sp>
        <p:nvSpPr>
          <p:cNvPr id="3" name="Text Placeholder 2"/>
          <p:cNvSpPr>
            <a:spLocks noGrp="1"/>
          </p:cNvSpPr>
          <p:nvPr>
            <p:ph type="body" idx="1"/>
          </p:nvPr>
        </p:nvSpPr>
        <p:spPr>
          <a:xfrm>
            <a:off x="1251352" y="2286002"/>
            <a:ext cx="10175671" cy="3593591"/>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1251352" y="6375679"/>
            <a:ext cx="2329115"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35C83AD5-F5AF-4BDC-901E-85A05CCFFAAA}" type="datetime1">
              <a:rPr lang="es-ES" noProof="0" smtClean="0"/>
              <a:pPr/>
              <a:t>22/05/2019</a:t>
            </a:fld>
            <a:endParaRPr lang="es-ES" noProof="0"/>
          </a:p>
        </p:txBody>
      </p:sp>
      <p:sp>
        <p:nvSpPr>
          <p:cNvPr id="5" name="Footer Placeholder 4"/>
          <p:cNvSpPr>
            <a:spLocks noGrp="1"/>
          </p:cNvSpPr>
          <p:nvPr>
            <p:ph type="ftr" sz="quarter" idx="3"/>
          </p:nvPr>
        </p:nvSpPr>
        <p:spPr>
          <a:xfrm>
            <a:off x="4037549" y="6375679"/>
            <a:ext cx="4113728"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rtl="0"/>
            <a:endParaRPr lang="es-ES" noProof="0"/>
          </a:p>
        </p:txBody>
      </p:sp>
      <p:sp>
        <p:nvSpPr>
          <p:cNvPr id="6" name="Slide Number Placeholder 5"/>
          <p:cNvSpPr>
            <a:spLocks noGrp="1"/>
          </p:cNvSpPr>
          <p:nvPr>
            <p:ph type="sldNum" sz="quarter" idx="4"/>
          </p:nvPr>
        </p:nvSpPr>
        <p:spPr>
          <a:xfrm>
            <a:off x="8608359" y="6375679"/>
            <a:ext cx="2818665"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014DD1E-5D91-48A3-AD6D-45FBA980D106}" type="slidenum">
              <a:rPr lang="es-ES" smtClean="0"/>
              <a:pPr/>
              <a:t>‹#›</a:t>
            </a:fld>
            <a:endParaRPr lang="es-ES"/>
          </a:p>
        </p:txBody>
      </p:sp>
      <p:sp>
        <p:nvSpPr>
          <p:cNvPr id="11" name="Freeform 6" title="Left scallop edge"/>
          <p:cNvSpPr/>
          <p:nvPr/>
        </p:nvSpPr>
        <p:spPr bwMode="auto">
          <a:xfrm>
            <a:off x="1" y="0"/>
            <a:ext cx="885594"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5435" y="0"/>
            <a:ext cx="2833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25537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126" rtl="0" eaLnBrk="1" latinLnBrk="0" hangingPunct="1">
        <a:lnSpc>
          <a:spcPct val="90000"/>
        </a:lnSpc>
        <a:spcBef>
          <a:spcPct val="0"/>
        </a:spcBef>
        <a:buNone/>
        <a:defRPr sz="5098" kern="1200" cap="all" spc="200" baseline="0">
          <a:solidFill>
            <a:schemeClr val="tx2"/>
          </a:solidFill>
          <a:latin typeface="+mj-lt"/>
          <a:ea typeface="+mj-ea"/>
          <a:cs typeface="+mj-cs"/>
        </a:defRPr>
      </a:lvl1pPr>
    </p:titleStyle>
    <p:bodyStyle>
      <a:lvl1pPr marL="228531" indent="-228531" algn="l" defTabSz="914126" rtl="0" eaLnBrk="1" latinLnBrk="0" hangingPunct="1">
        <a:lnSpc>
          <a:spcPct val="110000"/>
        </a:lnSpc>
        <a:spcBef>
          <a:spcPts val="700"/>
        </a:spcBef>
        <a:buClr>
          <a:schemeClr val="tx2"/>
        </a:buClr>
        <a:buFont typeface="Arial" panose="020B0604020202020204" pitchFamily="34" charset="0"/>
        <a:buChar char="•"/>
        <a:defRPr sz="1999" kern="1200">
          <a:solidFill>
            <a:schemeClr val="tx1">
              <a:lumMod val="65000"/>
              <a:lumOff val="35000"/>
            </a:schemeClr>
          </a:solidFill>
          <a:latin typeface="+mn-lt"/>
          <a:ea typeface="+mn-ea"/>
          <a:cs typeface="+mn-cs"/>
        </a:defRPr>
      </a:lvl1pPr>
      <a:lvl2pPr marL="685594" indent="-228531" algn="l" defTabSz="914126" rtl="0" eaLnBrk="1" latinLnBrk="0" hangingPunct="1">
        <a:lnSpc>
          <a:spcPct val="110000"/>
        </a:lnSpc>
        <a:spcBef>
          <a:spcPts val="700"/>
        </a:spcBef>
        <a:buClr>
          <a:schemeClr val="tx2"/>
        </a:buClr>
        <a:buFont typeface="Gill Sans MT" panose="020B0502020104020203" pitchFamily="34" charset="0"/>
        <a:buChar char="–"/>
        <a:defRPr sz="1799" kern="1200">
          <a:solidFill>
            <a:schemeClr val="tx1">
              <a:lumMod val="65000"/>
              <a:lumOff val="35000"/>
            </a:schemeClr>
          </a:solidFill>
          <a:latin typeface="+mn-lt"/>
          <a:ea typeface="+mn-ea"/>
          <a:cs typeface="+mn-cs"/>
        </a:defRPr>
      </a:lvl2pPr>
      <a:lvl3pPr marL="1142657" indent="-228531" algn="l" defTabSz="914126"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599720" indent="-228531" algn="l" defTabSz="914126"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6783" indent="-228531" algn="l" defTabSz="914126"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3846" indent="-228531" algn="l" defTabSz="914126"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0908" indent="-228531" algn="l" defTabSz="914126"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7971" indent="-228531" algn="l" defTabSz="914126"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5034" indent="-228531" algn="l" defTabSz="914126"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6.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7.xml"/><Relationship Id="rId1" Type="http://schemas.openxmlformats.org/officeDocument/2006/relationships/slideLayout" Target="../slideLayouts/slideLayout9.xml"/><Relationship Id="rId4" Type="http://schemas.openxmlformats.org/officeDocument/2006/relationships/image" Target="../media/image10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1D21332B-FE15-41A6-8919-8563A89EA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p:cNvSpPr>
            <a:spLocks noGrp="1"/>
          </p:cNvSpPr>
          <p:nvPr>
            <p:ph type="ctrTitle"/>
          </p:nvPr>
        </p:nvSpPr>
        <p:spPr>
          <a:xfrm>
            <a:off x="1028633" y="3741641"/>
            <a:ext cx="10131558" cy="1857901"/>
          </a:xfrm>
        </p:spPr>
        <p:txBody>
          <a:bodyPr vert="horz" lIns="91440" tIns="45720" rIns="91440" bIns="45720" rtlCol="0" anchor="t">
            <a:normAutofit/>
          </a:bodyPr>
          <a:lstStyle/>
          <a:p>
            <a:pPr defTabSz="914400"/>
            <a:r>
              <a:rPr lang="en-US" sz="7100" spc="200"/>
              <a:t>One House Stand</a:t>
            </a:r>
          </a:p>
        </p:txBody>
      </p:sp>
      <p:sp>
        <p:nvSpPr>
          <p:cNvPr id="5" name="Subtítulo 4"/>
          <p:cNvSpPr>
            <a:spLocks noGrp="1"/>
          </p:cNvSpPr>
          <p:nvPr>
            <p:ph type="subTitle" idx="1"/>
          </p:nvPr>
        </p:nvSpPr>
        <p:spPr>
          <a:xfrm>
            <a:off x="2072774" y="5715000"/>
            <a:ext cx="8043277" cy="660679"/>
          </a:xfrm>
        </p:spPr>
        <p:txBody>
          <a:bodyPr vert="horz" lIns="91440" tIns="45720" rIns="91440" bIns="45720" rtlCol="0">
            <a:normAutofit/>
          </a:bodyPr>
          <a:lstStyle/>
          <a:p>
            <a:pPr defTabSz="914400">
              <a:lnSpc>
                <a:spcPct val="90000"/>
              </a:lnSpc>
            </a:pPr>
            <a:r>
              <a:rPr lang="en-US" sz="1700"/>
              <a:t>Team 2.3</a:t>
            </a:r>
          </a:p>
          <a:p>
            <a:pPr defTabSz="914400">
              <a:lnSpc>
                <a:spcPct val="90000"/>
              </a:lnSpc>
            </a:pPr>
            <a:r>
              <a:rPr lang="en-US" sz="1700" err="1"/>
              <a:t>OpdrachT</a:t>
            </a:r>
            <a:r>
              <a:rPr lang="en-US" sz="1700"/>
              <a:t> 2 + 3 </a:t>
            </a:r>
          </a:p>
        </p:txBody>
      </p:sp>
      <p:sp>
        <p:nvSpPr>
          <p:cNvPr id="64" name="Freeform 6">
            <a:extLst>
              <a:ext uri="{FF2B5EF4-FFF2-40B4-BE49-F238E27FC236}">
                <a16:creationId xmlns:a16="http://schemas.microsoft.com/office/drawing/2014/main" id="{439F6CA3-780D-4C3A-A889-C705E7E7D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594"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57" name="Graphic 41">
            <a:extLst>
              <a:ext uri="{FF2B5EF4-FFF2-40B4-BE49-F238E27FC236}">
                <a16:creationId xmlns:a16="http://schemas.microsoft.com/office/drawing/2014/main" id="{1F21049F-5227-4691-B6ED-B9A8A914D5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50683" y="941544"/>
            <a:ext cx="2487458" cy="2487458"/>
          </a:xfrm>
          <a:prstGeom prst="rect">
            <a:avLst/>
          </a:prstGeom>
        </p:spPr>
      </p:pic>
      <p:sp>
        <p:nvSpPr>
          <p:cNvPr id="66" name="Rectangle 65">
            <a:extLst>
              <a:ext uri="{FF2B5EF4-FFF2-40B4-BE49-F238E27FC236}">
                <a16:creationId xmlns:a16="http://schemas.microsoft.com/office/drawing/2014/main" id="{E6335BA4-3C40-424B-A885-29B1007B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5434" y="0"/>
            <a:ext cx="2833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S" sz="5050"/>
              <a:t>CRUD – Toevoegen</a:t>
            </a:r>
            <a:endParaRPr lang="nl-NL"/>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2" name="Picture 4" descr="Afbeelding met schermafbeelding&#10;&#10;Beschrijving is gegenereerd met zeer hoge betrouwbaarheid">
            <a:extLst>
              <a:ext uri="{FF2B5EF4-FFF2-40B4-BE49-F238E27FC236}">
                <a16:creationId xmlns:a16="http://schemas.microsoft.com/office/drawing/2014/main" id="{61C7075A-C9B4-40AD-85A1-F0D31057F459}"/>
              </a:ext>
            </a:extLst>
          </p:cNvPr>
          <p:cNvPicPr>
            <a:picLocks noChangeAspect="1"/>
          </p:cNvPicPr>
          <p:nvPr/>
        </p:nvPicPr>
        <p:blipFill>
          <a:blip r:embed="rId3"/>
          <a:stretch>
            <a:fillRect/>
          </a:stretch>
        </p:blipFill>
        <p:spPr>
          <a:xfrm>
            <a:off x="4773911" y="1657938"/>
            <a:ext cx="6969289" cy="3065319"/>
          </a:xfrm>
          <a:prstGeom prst="rect">
            <a:avLst/>
          </a:prstGeom>
        </p:spPr>
      </p:pic>
      <p:sp>
        <p:nvSpPr>
          <p:cNvPr id="7" name="Tekstvak 3">
            <a:extLst>
              <a:ext uri="{FF2B5EF4-FFF2-40B4-BE49-F238E27FC236}">
                <a16:creationId xmlns:a16="http://schemas.microsoft.com/office/drawing/2014/main" id="{76C4D536-96DE-4121-998F-0189081E51CD}"/>
              </a:ext>
            </a:extLst>
          </p:cNvPr>
          <p:cNvSpPr txBox="1"/>
          <p:nvPr/>
        </p:nvSpPr>
        <p:spPr>
          <a:xfrm>
            <a:off x="993710" y="1658048"/>
            <a:ext cx="3848543"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nl-BE">
                <a:latin typeface="Calibri"/>
                <a:ea typeface="+mn-lt"/>
                <a:cs typeface="Calibri"/>
              </a:rPr>
              <a:t>Als gebruiker kunnen we in ons aanbod pagina een nieuw pand toevoegen </a:t>
            </a:r>
            <a:r>
              <a:rPr lang="nl-NL">
                <a:latin typeface="Calibri"/>
                <a:ea typeface="+mn-lt"/>
                <a:cs typeface="Calibri"/>
              </a:rPr>
              <a:t> </a:t>
            </a:r>
            <a:endParaRPr lang="nl-NL"/>
          </a:p>
        </p:txBody>
      </p:sp>
    </p:spTree>
    <p:extLst>
      <p:ext uri="{BB962C8B-B14F-4D97-AF65-F5344CB8AC3E}">
        <p14:creationId xmlns:p14="http://schemas.microsoft.com/office/powerpoint/2010/main" val="2342001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toevoegen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7170" name="Picture 2">
            <a:extLst>
              <a:ext uri="{FF2B5EF4-FFF2-40B4-BE49-F238E27FC236}">
                <a16:creationId xmlns:a16="http://schemas.microsoft.com/office/drawing/2014/main" id="{7C7B5EE1-E744-4976-BDE4-988B621CD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761" y="2944737"/>
            <a:ext cx="10350746" cy="26020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B66F22-7CB4-4F01-AC26-6B6CDFF760CB}"/>
              </a:ext>
            </a:extLst>
          </p:cNvPr>
          <p:cNvSpPr txBox="1"/>
          <p:nvPr/>
        </p:nvSpPr>
        <p:spPr>
          <a:xfrm>
            <a:off x="1575982" y="1613919"/>
            <a:ext cx="736178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a:ea typeface="+mn-lt"/>
                <a:cs typeface="+mn-lt"/>
              </a:rPr>
              <a:t>Een pand kan toegevoegd worden, dit geeft een successboodschap wanneer alle gegevens ingevuld zijn en correct zijn. Zo niet wordt er een foutmelding weergegeven van het veld dat niet goed is. </a:t>
            </a:r>
            <a:endParaRPr lang="nl-NL">
              <a:ea typeface="+mn-lt"/>
              <a:cs typeface="+mn-lt"/>
            </a:endParaRPr>
          </a:p>
        </p:txBody>
      </p:sp>
    </p:spTree>
    <p:extLst>
      <p:ext uri="{BB962C8B-B14F-4D97-AF65-F5344CB8AC3E}">
        <p14:creationId xmlns:p14="http://schemas.microsoft.com/office/powerpoint/2010/main" val="2353892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toevoegen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13314" name="Picture 2">
            <a:extLst>
              <a:ext uri="{FF2B5EF4-FFF2-40B4-BE49-F238E27FC236}">
                <a16:creationId xmlns:a16="http://schemas.microsoft.com/office/drawing/2014/main" id="{97172262-A1DF-4053-B3C3-0ED7C44DE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28" y="1874517"/>
            <a:ext cx="10491028" cy="32938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3E9192-B8C6-4154-B85D-5D7F45DE02CD}"/>
              </a:ext>
            </a:extLst>
          </p:cNvPr>
          <p:cNvSpPr txBox="1"/>
          <p:nvPr/>
        </p:nvSpPr>
        <p:spPr>
          <a:xfrm>
            <a:off x="1183291" y="12743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t>Pagina pandToevoegen</a:t>
            </a:r>
          </a:p>
        </p:txBody>
      </p:sp>
    </p:spTree>
    <p:extLst>
      <p:ext uri="{BB962C8B-B14F-4D97-AF65-F5344CB8AC3E}">
        <p14:creationId xmlns:p14="http://schemas.microsoft.com/office/powerpoint/2010/main" val="2147378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toevoegen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12290" name="Picture 2">
            <a:extLst>
              <a:ext uri="{FF2B5EF4-FFF2-40B4-BE49-F238E27FC236}">
                <a16:creationId xmlns:a16="http://schemas.microsoft.com/office/drawing/2014/main" id="{E7116398-9E8B-4314-A922-EE126043A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28" y="2224364"/>
            <a:ext cx="10175671" cy="42041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C2893AB-8387-43D6-9293-9EA979D440C3}"/>
              </a:ext>
            </a:extLst>
          </p:cNvPr>
          <p:cNvSpPr txBox="1"/>
          <p:nvPr/>
        </p:nvSpPr>
        <p:spPr>
          <a:xfrm>
            <a:off x="1294730" y="1338009"/>
            <a:ext cx="56311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a:ea typeface="+mn-lt"/>
                <a:cs typeface="+mn-lt"/>
              </a:rPr>
              <a:t>Hier kan je zien hoe we met een html “span” de error ophalen en die weergeven wanneer nodig.</a:t>
            </a:r>
            <a:endParaRPr lang="nl-NL">
              <a:ea typeface="+mn-lt"/>
              <a:cs typeface="+mn-lt"/>
            </a:endParaRPr>
          </a:p>
        </p:txBody>
      </p:sp>
    </p:spTree>
    <p:extLst>
      <p:ext uri="{BB962C8B-B14F-4D97-AF65-F5344CB8AC3E}">
        <p14:creationId xmlns:p14="http://schemas.microsoft.com/office/powerpoint/2010/main" val="2289015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toevoegen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11266" name="Picture 2">
            <a:extLst>
              <a:ext uri="{FF2B5EF4-FFF2-40B4-BE49-F238E27FC236}">
                <a16:creationId xmlns:a16="http://schemas.microsoft.com/office/drawing/2014/main" id="{80BB3937-79D9-45ED-B112-80950519C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28" y="2291960"/>
            <a:ext cx="10178595" cy="239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89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toevoegen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10242" name="Picture 2">
            <a:extLst>
              <a:ext uri="{FF2B5EF4-FFF2-40B4-BE49-F238E27FC236}">
                <a16:creationId xmlns:a16="http://schemas.microsoft.com/office/drawing/2014/main" id="{323EE14C-CE84-4D58-9F00-E7838CF04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735" y="2803106"/>
            <a:ext cx="10175672" cy="34406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2C4F2-CDE1-4FB0-BDD8-1AD4C8D2CAD5}"/>
              </a:ext>
            </a:extLst>
          </p:cNvPr>
          <p:cNvSpPr txBox="1"/>
          <p:nvPr/>
        </p:nvSpPr>
        <p:spPr>
          <a:xfrm>
            <a:off x="1252277" y="1353927"/>
            <a:ext cx="97082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a:ea typeface="+mn-lt"/>
                <a:cs typeface="+mn-lt"/>
              </a:rPr>
              <a:t>Wanneer op “toevoegen” geklikt wordt, zal de controller reageren op een post van “pandToevoegen”, hier worden de velden gevalideerd en wordt een nieuw pand eventueel toegevoegd aan de DB. Hierboven zie je het resultaat van het nieuwe pand dat toegevoegd is.</a:t>
            </a:r>
            <a:endParaRPr lang="nl-NL">
              <a:ea typeface="+mn-lt"/>
              <a:cs typeface="+mn-lt"/>
            </a:endParaRPr>
          </a:p>
        </p:txBody>
      </p:sp>
    </p:spTree>
    <p:extLst>
      <p:ext uri="{BB962C8B-B14F-4D97-AF65-F5344CB8AC3E}">
        <p14:creationId xmlns:p14="http://schemas.microsoft.com/office/powerpoint/2010/main" val="2280743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toevoegen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9218" name="Picture 2">
            <a:extLst>
              <a:ext uri="{FF2B5EF4-FFF2-40B4-BE49-F238E27FC236}">
                <a16:creationId xmlns:a16="http://schemas.microsoft.com/office/drawing/2014/main" id="{570CE9DC-BA31-4675-8771-655001A6B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878" y="1257453"/>
            <a:ext cx="5583068" cy="521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902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Verwijderen/updaten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15362" name="Picture 2">
            <a:extLst>
              <a:ext uri="{FF2B5EF4-FFF2-40B4-BE49-F238E27FC236}">
                <a16:creationId xmlns:a16="http://schemas.microsoft.com/office/drawing/2014/main" id="{76AC74F5-C2AA-4AC6-AF19-7BC19F208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786" y="1424879"/>
            <a:ext cx="4731639" cy="521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39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updaten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20482" name="Picture 2">
            <a:extLst>
              <a:ext uri="{FF2B5EF4-FFF2-40B4-BE49-F238E27FC236}">
                <a16:creationId xmlns:a16="http://schemas.microsoft.com/office/drawing/2014/main" id="{448ABED7-D220-4574-B9ED-B31FA934F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134" y="1119447"/>
            <a:ext cx="7474556" cy="563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355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updaten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19458" name="Picture 2">
            <a:extLst>
              <a:ext uri="{FF2B5EF4-FFF2-40B4-BE49-F238E27FC236}">
                <a16:creationId xmlns:a16="http://schemas.microsoft.com/office/drawing/2014/main" id="{46E79E8B-0DC6-4B85-AB6A-0AA4B43FD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27" y="1366922"/>
            <a:ext cx="9463907" cy="5109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678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marL="114300" lvl="0">
              <a:lnSpc>
                <a:spcPct val="100000"/>
              </a:lnSpc>
              <a:spcBef>
                <a:spcPts val="0"/>
              </a:spcBef>
              <a:buSzPts val="1800"/>
            </a:pPr>
            <a:r>
              <a:rPr lang="fr-BE"/>
              <a:t>CRUD in </a:t>
            </a:r>
            <a:r>
              <a:rPr lang="fr-BE" err="1"/>
              <a:t>spring</a:t>
            </a:r>
            <a:r>
              <a:rPr lang="fr-BE"/>
              <a:t> boot</a:t>
            </a:r>
          </a:p>
        </p:txBody>
      </p:sp>
    </p:spTree>
    <p:extLst>
      <p:ext uri="{BB962C8B-B14F-4D97-AF65-F5344CB8AC3E}">
        <p14:creationId xmlns:p14="http://schemas.microsoft.com/office/powerpoint/2010/main" val="415686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Verwijderen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18434" name="Picture 2">
            <a:extLst>
              <a:ext uri="{FF2B5EF4-FFF2-40B4-BE49-F238E27FC236}">
                <a16:creationId xmlns:a16="http://schemas.microsoft.com/office/drawing/2014/main" id="{B5DA7704-96EC-4F3D-BB89-D50FEEDE3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336" y="1125627"/>
            <a:ext cx="10967872" cy="24475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08ABF553-FB55-45E2-8CC3-2CE6C2B9305A}"/>
              </a:ext>
            </a:extLst>
          </p:cNvPr>
          <p:cNvPicPr>
            <a:picLocks noChangeAspect="1"/>
          </p:cNvPicPr>
          <p:nvPr/>
        </p:nvPicPr>
        <p:blipFill>
          <a:blip r:embed="rId4"/>
          <a:stretch>
            <a:fillRect/>
          </a:stretch>
        </p:blipFill>
        <p:spPr>
          <a:xfrm>
            <a:off x="899463" y="3629855"/>
            <a:ext cx="10855273" cy="2772068"/>
          </a:xfrm>
          <a:prstGeom prst="rect">
            <a:avLst/>
          </a:prstGeom>
        </p:spPr>
      </p:pic>
    </p:spTree>
    <p:extLst>
      <p:ext uri="{BB962C8B-B14F-4D97-AF65-F5344CB8AC3E}">
        <p14:creationId xmlns:p14="http://schemas.microsoft.com/office/powerpoint/2010/main" val="4101826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marL="114300" lvl="0">
              <a:lnSpc>
                <a:spcPct val="100000"/>
              </a:lnSpc>
              <a:spcBef>
                <a:spcPts val="0"/>
              </a:spcBef>
              <a:buSzPts val="1800"/>
            </a:pPr>
            <a:r>
              <a:rPr lang="fr-BE" err="1"/>
              <a:t>Backlog</a:t>
            </a:r>
            <a:r>
              <a:rPr lang="fr-BE"/>
              <a:t> </a:t>
            </a:r>
            <a:r>
              <a:rPr lang="fr-BE" err="1"/>
              <a:t>refinement</a:t>
            </a:r>
            <a:endParaRPr lang="fr-BE"/>
          </a:p>
        </p:txBody>
      </p:sp>
      <p:sp>
        <p:nvSpPr>
          <p:cNvPr id="5" name="Marcador de posición de texto 4"/>
          <p:cNvSpPr>
            <a:spLocks noGrp="1"/>
          </p:cNvSpPr>
          <p:nvPr>
            <p:ph type="body" idx="1"/>
          </p:nvPr>
        </p:nvSpPr>
        <p:spPr/>
        <p:txBody>
          <a:bodyPr rtlCol="0"/>
          <a:lstStyle/>
          <a:p>
            <a:pPr rtl="0"/>
            <a:endParaRPr lang="es-ES"/>
          </a:p>
        </p:txBody>
      </p:sp>
    </p:spTree>
    <p:extLst>
      <p:ext uri="{BB962C8B-B14F-4D97-AF65-F5344CB8AC3E}">
        <p14:creationId xmlns:p14="http://schemas.microsoft.com/office/powerpoint/2010/main" val="179545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marL="114300" lvl="0">
              <a:lnSpc>
                <a:spcPct val="100000"/>
              </a:lnSpc>
              <a:spcBef>
                <a:spcPts val="0"/>
              </a:spcBef>
              <a:buSzPts val="1800"/>
            </a:pPr>
            <a:r>
              <a:rPr lang="fr-BE" err="1"/>
              <a:t>Backlog</a:t>
            </a:r>
            <a:r>
              <a:rPr lang="fr-BE"/>
              <a:t> </a:t>
            </a:r>
            <a:r>
              <a:rPr lang="fr-BE" err="1"/>
              <a:t>refinement</a:t>
            </a:r>
            <a:endParaRPr lang="fr-BE"/>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2" name="Tekstvak 1">
            <a:extLst>
              <a:ext uri="{FF2B5EF4-FFF2-40B4-BE49-F238E27FC236}">
                <a16:creationId xmlns:a16="http://schemas.microsoft.com/office/drawing/2014/main" id="{A06A89FF-9D4C-49AC-866E-FD5F0F396D16}"/>
              </a:ext>
            </a:extLst>
          </p:cNvPr>
          <p:cNvSpPr txBox="1"/>
          <p:nvPr/>
        </p:nvSpPr>
        <p:spPr>
          <a:xfrm>
            <a:off x="1309388" y="1727025"/>
            <a:ext cx="9460732" cy="1477328"/>
          </a:xfrm>
          <a:prstGeom prst="rect">
            <a:avLst/>
          </a:prstGeom>
          <a:noFill/>
        </p:spPr>
        <p:txBody>
          <a:bodyPr wrap="square" rtlCol="0">
            <a:spAutoFit/>
          </a:bodyPr>
          <a:lstStyle/>
          <a:p>
            <a:pPr marL="285750" indent="-285750">
              <a:buFont typeface="Arial" panose="020B0604020202020204" pitchFamily="34" charset="0"/>
              <a:buChar char="•"/>
            </a:pPr>
            <a:r>
              <a:rPr lang="nl-NL">
                <a:latin typeface="Calibri"/>
                <a:cs typeface="Times New Roman"/>
              </a:rPr>
              <a:t>Tijdens</a:t>
            </a:r>
            <a:r>
              <a:rPr lang="nl-NL">
                <a:latin typeface="Calibri" panose="020F0502020204030204" pitchFamily="34" charset="0"/>
                <a:cs typeface="Times New Roman" panose="02020603050405020304" pitchFamily="18" charset="0"/>
              </a:rPr>
              <a:t> de </a:t>
            </a:r>
            <a:r>
              <a:rPr lang="nl-NL" err="1">
                <a:latin typeface="Calibri" panose="020F0502020204030204" pitchFamily="34" charset="0"/>
                <a:cs typeface="Times New Roman" panose="02020603050405020304" pitchFamily="18" charset="0"/>
              </a:rPr>
              <a:t>backlog</a:t>
            </a:r>
            <a:r>
              <a:rPr lang="nl-NL">
                <a:latin typeface="Calibri" panose="020F0502020204030204" pitchFamily="34" charset="0"/>
                <a:cs typeface="Times New Roman" panose="02020603050405020304" pitchFamily="18" charset="0"/>
              </a:rPr>
              <a:t> </a:t>
            </a:r>
            <a:r>
              <a:rPr lang="nl-NL" err="1">
                <a:latin typeface="Calibri" panose="020F0502020204030204" pitchFamily="34" charset="0"/>
                <a:cs typeface="Times New Roman" panose="02020603050405020304" pitchFamily="18" charset="0"/>
              </a:rPr>
              <a:t>redefinement</a:t>
            </a:r>
            <a:r>
              <a:rPr lang="nl-NL">
                <a:latin typeface="Calibri" panose="020F0502020204030204" pitchFamily="34" charset="0"/>
                <a:cs typeface="Times New Roman" panose="02020603050405020304" pitchFamily="18" charset="0"/>
              </a:rPr>
              <a:t> gaan we de </a:t>
            </a:r>
            <a:r>
              <a:rPr lang="nl-NL" err="1">
                <a:latin typeface="Calibri" panose="020F0502020204030204" pitchFamily="34" charset="0"/>
                <a:cs typeface="Times New Roman" panose="02020603050405020304" pitchFamily="18" charset="0"/>
              </a:rPr>
              <a:t>userstories</a:t>
            </a:r>
            <a:r>
              <a:rPr lang="nl-NL">
                <a:latin typeface="Calibri" panose="020F0502020204030204" pitchFamily="34" charset="0"/>
                <a:cs typeface="Times New Roman" panose="02020603050405020304" pitchFamily="18" charset="0"/>
              </a:rPr>
              <a:t> beter uitwerken, zodat we deze tot in detail begrijpen</a:t>
            </a:r>
          </a:p>
          <a:p>
            <a:pPr marL="285750" indent="-285750">
              <a:buFont typeface="Arial" panose="020B0604020202020204" pitchFamily="34" charset="0"/>
              <a:buChar char="•"/>
            </a:pPr>
            <a:r>
              <a:rPr lang="nl-NL">
                <a:latin typeface="Calibri" panose="020F0502020204030204" pitchFamily="34" charset="0"/>
                <a:cs typeface="Times New Roman" panose="02020603050405020304" pitchFamily="18" charset="0"/>
              </a:rPr>
              <a:t>Dit is nodig om later een schatting te kunnen maken van hoeveel tijd een </a:t>
            </a:r>
            <a:r>
              <a:rPr lang="nl-NL" err="1">
                <a:latin typeface="Calibri" panose="020F0502020204030204" pitchFamily="34" charset="0"/>
                <a:cs typeface="Times New Roman" panose="02020603050405020304" pitchFamily="18" charset="0"/>
              </a:rPr>
              <a:t>userstorie</a:t>
            </a:r>
            <a:r>
              <a:rPr lang="nl-NL">
                <a:latin typeface="Calibri" panose="020F0502020204030204" pitchFamily="34" charset="0"/>
                <a:cs typeface="Times New Roman" panose="02020603050405020304" pitchFamily="18" charset="0"/>
              </a:rPr>
              <a:t> in beslag zal nemen om deze uit te werken, en hoe moeilijk deze is</a:t>
            </a:r>
          </a:p>
          <a:p>
            <a:pPr marL="285750" indent="-285750">
              <a:buFont typeface="Arial" panose="020B0604020202020204" pitchFamily="34" charset="0"/>
              <a:buChar char="•"/>
            </a:pPr>
            <a:r>
              <a:rPr lang="nl-NL">
                <a:latin typeface="Calibri" panose="020F0502020204030204" pitchFamily="34" charset="0"/>
                <a:cs typeface="Times New Roman" panose="02020603050405020304" pitchFamily="18" charset="0"/>
              </a:rPr>
              <a:t>Dit doen we door de gekregen </a:t>
            </a:r>
            <a:r>
              <a:rPr lang="nl-NL" err="1">
                <a:latin typeface="Calibri" panose="020F0502020204030204" pitchFamily="34" charset="0"/>
                <a:cs typeface="Times New Roman" panose="02020603050405020304" pitchFamily="18" charset="0"/>
              </a:rPr>
              <a:t>userstories</a:t>
            </a:r>
            <a:r>
              <a:rPr lang="nl-NL">
                <a:latin typeface="Calibri" panose="020F0502020204030204" pitchFamily="34" charset="0"/>
                <a:cs typeface="Times New Roman" panose="02020603050405020304" pitchFamily="18" charset="0"/>
              </a:rPr>
              <a:t> aan het begin van het semester uit te werken in </a:t>
            </a:r>
            <a:r>
              <a:rPr lang="nl-NL" err="1">
                <a:latin typeface="Calibri" panose="020F0502020204030204" pitchFamily="34" charset="0"/>
                <a:cs typeface="Times New Roman" panose="02020603050405020304" pitchFamily="18" charset="0"/>
              </a:rPr>
              <a:t>tasks</a:t>
            </a:r>
            <a:r>
              <a:rPr lang="nl-NL">
                <a:latin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37201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marL="114300" lvl="0">
              <a:lnSpc>
                <a:spcPct val="100000"/>
              </a:lnSpc>
              <a:spcBef>
                <a:spcPts val="0"/>
              </a:spcBef>
              <a:buSzPts val="1800"/>
            </a:pPr>
            <a:r>
              <a:rPr lang="fr-BE" err="1"/>
              <a:t>Backlog</a:t>
            </a:r>
            <a:r>
              <a:rPr lang="fr-BE"/>
              <a:t> </a:t>
            </a:r>
            <a:r>
              <a:rPr lang="fr-BE" err="1"/>
              <a:t>refinement</a:t>
            </a:r>
            <a:endParaRPr lang="fr-BE"/>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2" name="Tekstvak 1">
            <a:extLst>
              <a:ext uri="{FF2B5EF4-FFF2-40B4-BE49-F238E27FC236}">
                <a16:creationId xmlns:a16="http://schemas.microsoft.com/office/drawing/2014/main" id="{A06A89FF-9D4C-49AC-866E-FD5F0F396D16}"/>
              </a:ext>
            </a:extLst>
          </p:cNvPr>
          <p:cNvSpPr txBox="1"/>
          <p:nvPr/>
        </p:nvSpPr>
        <p:spPr>
          <a:xfrm>
            <a:off x="1309388" y="1727025"/>
            <a:ext cx="9460732" cy="5078313"/>
          </a:xfrm>
          <a:prstGeom prst="rect">
            <a:avLst/>
          </a:prstGeom>
          <a:noFill/>
        </p:spPr>
        <p:txBody>
          <a:bodyPr wrap="square" rtlCol="0">
            <a:spAutoFit/>
          </a:bodyPr>
          <a:lstStyle/>
          <a:p>
            <a:pPr marL="285750" indent="-285750" fontAlgn="base">
              <a:buFont typeface="Arial" panose="020B0604020202020204" pitchFamily="34" charset="0"/>
              <a:buChar char="•"/>
            </a:pPr>
            <a:r>
              <a:rPr lang="nl-NL"/>
              <a:t>Als verhuurder kan ik een pand voor verhuur aan </a:t>
            </a:r>
            <a:r>
              <a:rPr lang="nl-NL" err="1"/>
              <a:t>OneHouseStand</a:t>
            </a:r>
            <a:r>
              <a:rPr lang="nl-NL"/>
              <a:t> voorstellen </a:t>
            </a:r>
          </a:p>
          <a:p>
            <a:pPr marL="742950" lvl="1" indent="-285750" fontAlgn="base">
              <a:buFont typeface="Courier New" panose="02070309020205020404" pitchFamily="49" charset="0"/>
              <a:buChar char="o"/>
            </a:pPr>
            <a:r>
              <a:rPr lang="nl-NL"/>
              <a:t>Pand toevoegen </a:t>
            </a:r>
          </a:p>
          <a:p>
            <a:pPr marL="285750" indent="-285750" fontAlgn="base">
              <a:buFont typeface="Arial" panose="020B0604020202020204" pitchFamily="34" charset="0"/>
              <a:buChar char="•"/>
            </a:pPr>
            <a:r>
              <a:rPr lang="nl-NL"/>
              <a:t>Als </a:t>
            </a:r>
            <a:r>
              <a:rPr lang="nl-NL" err="1"/>
              <a:t>screerner</a:t>
            </a:r>
            <a:r>
              <a:rPr lang="nl-NL"/>
              <a:t> kan ik een pand aan </a:t>
            </a:r>
            <a:r>
              <a:rPr lang="nl-NL" err="1"/>
              <a:t>OneHouseStand</a:t>
            </a:r>
            <a:r>
              <a:rPr lang="nl-NL"/>
              <a:t> toevoegen </a:t>
            </a:r>
          </a:p>
          <a:p>
            <a:pPr marL="800100" lvl="1" indent="-342900" fontAlgn="base">
              <a:buFont typeface="Courier New" panose="02070309020205020404" pitchFamily="49" charset="0"/>
              <a:buChar char="o"/>
            </a:pPr>
            <a:r>
              <a:rPr lang="nl-NL"/>
              <a:t>Pand keuren </a:t>
            </a:r>
          </a:p>
          <a:p>
            <a:pPr marL="285750" indent="-285750" fontAlgn="base">
              <a:buFont typeface="Arial" panose="020B0604020202020204" pitchFamily="34" charset="0"/>
              <a:buChar char="•"/>
            </a:pPr>
            <a:r>
              <a:rPr lang="nl-NL"/>
              <a:t>Als syndicus kan ik een pand van de nodige </a:t>
            </a:r>
            <a:r>
              <a:rPr lang="nl-NL" err="1"/>
              <a:t>Verimpex</a:t>
            </a:r>
            <a:r>
              <a:rPr lang="nl-NL"/>
              <a:t>-matten voorzien </a:t>
            </a:r>
          </a:p>
          <a:p>
            <a:pPr marL="742950" lvl="1" indent="-285750" fontAlgn="base">
              <a:buFont typeface="Courier New" panose="02070309020205020404" pitchFamily="49" charset="0"/>
              <a:buChar char="o"/>
            </a:pPr>
            <a:r>
              <a:rPr lang="nl-NL"/>
              <a:t>Toevoegen van een mat aan een pand </a:t>
            </a:r>
          </a:p>
          <a:p>
            <a:pPr marL="285750" indent="-285750" fontAlgn="base">
              <a:buFont typeface="Arial" panose="020B0604020202020204" pitchFamily="34" charset="0"/>
              <a:buChar char="•"/>
            </a:pPr>
            <a:r>
              <a:rPr lang="nl-NL"/>
              <a:t>Als huurder kan ik een geschikt pand voor mijn evenement zoeken en vastleggen </a:t>
            </a:r>
          </a:p>
          <a:p>
            <a:pPr marL="742950" lvl="1" indent="-285750" fontAlgn="base">
              <a:buFont typeface="Courier New" panose="02070309020205020404" pitchFamily="49" charset="0"/>
              <a:buChar char="o"/>
            </a:pPr>
            <a:r>
              <a:rPr lang="nl-NL"/>
              <a:t>Maken van een reservatie op een pand </a:t>
            </a:r>
          </a:p>
          <a:p>
            <a:pPr marL="285750" indent="-285750" fontAlgn="base">
              <a:buFont typeface="Arial" panose="020B0604020202020204" pitchFamily="34" charset="0"/>
              <a:buChar char="•"/>
            </a:pPr>
            <a:r>
              <a:rPr lang="nl-NL"/>
              <a:t>Als syndicus kan ik een probleem met de matten (laten) doorgeven aan </a:t>
            </a:r>
            <a:r>
              <a:rPr lang="nl-NL" err="1"/>
              <a:t>Verimpex</a:t>
            </a:r>
            <a:r>
              <a:rPr lang="nl-NL"/>
              <a:t> </a:t>
            </a:r>
          </a:p>
          <a:p>
            <a:pPr marL="742950" lvl="1" indent="-285750" fontAlgn="base">
              <a:buFont typeface="Courier New" panose="02070309020205020404" pitchFamily="49" charset="0"/>
              <a:buChar char="o"/>
            </a:pPr>
            <a:r>
              <a:rPr lang="nl-NL"/>
              <a:t>Syndicus kan een mat herstellen </a:t>
            </a:r>
          </a:p>
          <a:p>
            <a:pPr marL="285750" indent="-285750" fontAlgn="base">
              <a:buFont typeface="Arial" panose="020B0604020202020204" pitchFamily="34" charset="0"/>
              <a:buChar char="•"/>
            </a:pPr>
            <a:r>
              <a:rPr lang="nl-NL" err="1"/>
              <a:t>Syndius</a:t>
            </a:r>
            <a:r>
              <a:rPr lang="nl-NL"/>
              <a:t> kan een mat markeren als versleten </a:t>
            </a:r>
          </a:p>
          <a:p>
            <a:pPr marL="742950" lvl="1" indent="-285750" fontAlgn="base">
              <a:buFont typeface="Courier New" panose="02070309020205020404" pitchFamily="49" charset="0"/>
              <a:buChar char="o"/>
            </a:pPr>
            <a:r>
              <a:rPr lang="nl-NL"/>
              <a:t>Een lijst van matten is zichtbaar bij de details van pand </a:t>
            </a:r>
          </a:p>
          <a:p>
            <a:pPr marL="285750" indent="-285750" fontAlgn="base">
              <a:buFont typeface="Arial" panose="020B0604020202020204" pitchFamily="34" charset="0"/>
              <a:buChar char="•"/>
            </a:pPr>
            <a:r>
              <a:rPr lang="nl-NL"/>
              <a:t>Als huurder kan ik na huur het gehuurde pand reviewen </a:t>
            </a:r>
          </a:p>
          <a:p>
            <a:pPr marL="742950" lvl="1" indent="-285750" fontAlgn="base">
              <a:buFont typeface="Courier New" panose="02070309020205020404" pitchFamily="49" charset="0"/>
              <a:buChar char="o"/>
            </a:pPr>
            <a:r>
              <a:rPr lang="nl-NL"/>
              <a:t>Huurder kan na huur pand reviewen </a:t>
            </a:r>
          </a:p>
          <a:p>
            <a:pPr marL="285750" indent="-285750" fontAlgn="base">
              <a:buFont typeface="Arial" panose="020B0604020202020204" pitchFamily="34" charset="0"/>
              <a:buChar char="•"/>
            </a:pPr>
            <a:r>
              <a:rPr lang="nl-NL"/>
              <a:t>Als </a:t>
            </a:r>
            <a:r>
              <a:rPr lang="nl-NL" err="1"/>
              <a:t>screener</a:t>
            </a:r>
            <a:r>
              <a:rPr lang="nl-NL"/>
              <a:t> kan ik de informatie over het pand aanpassen op basis van de reviews door de huurder </a:t>
            </a:r>
          </a:p>
          <a:p>
            <a:pPr marL="742950" lvl="1" indent="-285750" fontAlgn="base">
              <a:buFont typeface="Courier New" panose="02070309020205020404" pitchFamily="49" charset="0"/>
              <a:buChar char="o"/>
            </a:pPr>
            <a:r>
              <a:rPr lang="nl-NL" err="1"/>
              <a:t>Screener</a:t>
            </a:r>
            <a:r>
              <a:rPr lang="nl-NL"/>
              <a:t> kan informatie aanpassen over het pand op basis van reviews </a:t>
            </a:r>
          </a:p>
          <a:p>
            <a:r>
              <a:rPr lang="nl-NL">
                <a:latin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786054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marL="114300" lvl="0">
              <a:lnSpc>
                <a:spcPct val="100000"/>
              </a:lnSpc>
              <a:spcBef>
                <a:spcPts val="0"/>
              </a:spcBef>
              <a:buSzPts val="1800"/>
            </a:pPr>
            <a:r>
              <a:rPr lang="fr-BE" err="1"/>
              <a:t>Backlog</a:t>
            </a:r>
            <a:r>
              <a:rPr lang="fr-BE"/>
              <a:t> </a:t>
            </a:r>
            <a:r>
              <a:rPr lang="fr-BE" err="1"/>
              <a:t>refinement</a:t>
            </a:r>
            <a:endParaRPr lang="fr-BE"/>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2" name="Tekstvak 1">
            <a:extLst>
              <a:ext uri="{FF2B5EF4-FFF2-40B4-BE49-F238E27FC236}">
                <a16:creationId xmlns:a16="http://schemas.microsoft.com/office/drawing/2014/main" id="{A06A89FF-9D4C-49AC-866E-FD5F0F396D16}"/>
              </a:ext>
            </a:extLst>
          </p:cNvPr>
          <p:cNvSpPr txBox="1"/>
          <p:nvPr/>
        </p:nvSpPr>
        <p:spPr>
          <a:xfrm>
            <a:off x="1309388" y="1727025"/>
            <a:ext cx="9460732" cy="2862322"/>
          </a:xfrm>
          <a:prstGeom prst="rect">
            <a:avLst/>
          </a:prstGeom>
          <a:noFill/>
        </p:spPr>
        <p:txBody>
          <a:bodyPr wrap="square" rtlCol="0">
            <a:spAutoFit/>
          </a:bodyPr>
          <a:lstStyle/>
          <a:p>
            <a:pPr marL="285750" indent="-285750" fontAlgn="base">
              <a:buFont typeface="Arial" panose="020B0604020202020204" pitchFamily="34" charset="0"/>
              <a:buChar char="•"/>
            </a:pPr>
            <a:r>
              <a:rPr lang="nl-NL">
                <a:solidFill>
                  <a:srgbClr val="FF0000"/>
                </a:solidFill>
              </a:rPr>
              <a:t>[</a:t>
            </a:r>
            <a:r>
              <a:rPr lang="nl-NL" err="1">
                <a:solidFill>
                  <a:srgbClr val="FF0000"/>
                </a:solidFill>
              </a:rPr>
              <a:t>provide</a:t>
            </a:r>
            <a:r>
              <a:rPr lang="nl-NL">
                <a:solidFill>
                  <a:srgbClr val="FF0000"/>
                </a:solidFill>
              </a:rPr>
              <a:t>] een </a:t>
            </a:r>
            <a:r>
              <a:rPr lang="nl-NL" err="1">
                <a:solidFill>
                  <a:srgbClr val="FF0000"/>
                </a:solidFill>
              </a:rPr>
              <a:t>OneHouseStand</a:t>
            </a:r>
            <a:r>
              <a:rPr lang="nl-NL">
                <a:solidFill>
                  <a:srgbClr val="FF0000"/>
                </a:solidFill>
              </a:rPr>
              <a:t>-ruimte via Start-Up-circus te huur aanbieden  </a:t>
            </a:r>
          </a:p>
          <a:p>
            <a:pPr marL="742950" lvl="1" indent="-285750" fontAlgn="base">
              <a:buFont typeface="Courier New" panose="02070309020205020404" pitchFamily="49" charset="0"/>
              <a:buChar char="o"/>
            </a:pPr>
            <a:r>
              <a:rPr lang="nl-NL">
                <a:solidFill>
                  <a:srgbClr val="FF0000"/>
                </a:solidFill>
              </a:rPr>
              <a:t>Mock </a:t>
            </a:r>
            <a:r>
              <a:rPr lang="nl-NL" err="1">
                <a:solidFill>
                  <a:srgbClr val="FF0000"/>
                </a:solidFill>
              </a:rPr>
              <a:t>api</a:t>
            </a:r>
            <a:r>
              <a:rPr lang="nl-NL">
                <a:solidFill>
                  <a:srgbClr val="FF0000"/>
                </a:solidFill>
              </a:rPr>
              <a:t> maken voor </a:t>
            </a:r>
            <a:r>
              <a:rPr lang="nl-NL" err="1">
                <a:solidFill>
                  <a:srgbClr val="FF0000"/>
                </a:solidFill>
              </a:rPr>
              <a:t>start-up</a:t>
            </a:r>
            <a:r>
              <a:rPr lang="nl-NL">
                <a:solidFill>
                  <a:srgbClr val="FF0000"/>
                </a:solidFill>
              </a:rPr>
              <a:t> circus </a:t>
            </a:r>
          </a:p>
          <a:p>
            <a:pPr marL="742950" lvl="1" indent="-285750" fontAlgn="base">
              <a:buFont typeface="Courier New" panose="02070309020205020404" pitchFamily="49" charset="0"/>
              <a:buChar char="o"/>
            </a:pPr>
            <a:r>
              <a:rPr lang="nl-NL" err="1">
                <a:solidFill>
                  <a:srgbClr val="FF0000"/>
                </a:solidFill>
              </a:rPr>
              <a:t>OneHouseStand</a:t>
            </a:r>
            <a:r>
              <a:rPr lang="nl-NL">
                <a:solidFill>
                  <a:srgbClr val="FF0000"/>
                </a:solidFill>
              </a:rPr>
              <a:t>-ruimte via </a:t>
            </a:r>
            <a:r>
              <a:rPr lang="nl-NL" err="1">
                <a:solidFill>
                  <a:srgbClr val="FF0000"/>
                </a:solidFill>
              </a:rPr>
              <a:t>Start-Up</a:t>
            </a:r>
            <a:r>
              <a:rPr lang="nl-NL">
                <a:solidFill>
                  <a:srgbClr val="FF0000"/>
                </a:solidFill>
              </a:rPr>
              <a:t> circus te huur aanbieden  </a:t>
            </a:r>
          </a:p>
          <a:p>
            <a:pPr marL="285750" indent="-285750" fontAlgn="base">
              <a:buFont typeface="Arial" panose="020B0604020202020204" pitchFamily="34" charset="0"/>
              <a:buChar char="•"/>
            </a:pPr>
            <a:r>
              <a:rPr lang="nl-NL">
                <a:solidFill>
                  <a:srgbClr val="00B050"/>
                </a:solidFill>
              </a:rPr>
              <a:t>[</a:t>
            </a:r>
            <a:r>
              <a:rPr lang="nl-NL" err="1">
                <a:solidFill>
                  <a:srgbClr val="00B050"/>
                </a:solidFill>
              </a:rPr>
              <a:t>consume</a:t>
            </a:r>
            <a:r>
              <a:rPr lang="nl-NL">
                <a:solidFill>
                  <a:srgbClr val="00B050"/>
                </a:solidFill>
              </a:rPr>
              <a:t>] de matten in de verhuurde ruimtes kunnen bestellen en laten herstellen door </a:t>
            </a:r>
            <a:r>
              <a:rPr lang="nl-NL" err="1">
                <a:solidFill>
                  <a:srgbClr val="00B050"/>
                </a:solidFill>
              </a:rPr>
              <a:t>Verimpex</a:t>
            </a:r>
            <a:r>
              <a:rPr lang="nl-NL">
                <a:solidFill>
                  <a:srgbClr val="00B050"/>
                </a:solidFill>
              </a:rPr>
              <a:t>  </a:t>
            </a:r>
          </a:p>
          <a:p>
            <a:pPr marL="742950" lvl="1" indent="-285750" fontAlgn="base">
              <a:buFont typeface="Courier New" panose="02070309020205020404" pitchFamily="49" charset="0"/>
              <a:buChar char="o"/>
            </a:pPr>
            <a:r>
              <a:rPr lang="nl-NL">
                <a:solidFill>
                  <a:srgbClr val="00B050"/>
                </a:solidFill>
              </a:rPr>
              <a:t>Mock </a:t>
            </a:r>
            <a:r>
              <a:rPr lang="nl-NL" err="1">
                <a:solidFill>
                  <a:srgbClr val="00B050"/>
                </a:solidFill>
              </a:rPr>
              <a:t>api</a:t>
            </a:r>
            <a:r>
              <a:rPr lang="nl-NL">
                <a:solidFill>
                  <a:srgbClr val="00B050"/>
                </a:solidFill>
              </a:rPr>
              <a:t> maken voor </a:t>
            </a:r>
            <a:r>
              <a:rPr lang="nl-NL" err="1">
                <a:solidFill>
                  <a:srgbClr val="00B050"/>
                </a:solidFill>
              </a:rPr>
              <a:t>Verimpex</a:t>
            </a:r>
            <a:r>
              <a:rPr lang="nl-NL">
                <a:solidFill>
                  <a:srgbClr val="00B050"/>
                </a:solidFill>
              </a:rPr>
              <a:t> </a:t>
            </a:r>
          </a:p>
          <a:p>
            <a:pPr marL="742950" lvl="1" indent="-285750" fontAlgn="base">
              <a:buFont typeface="Courier New" panose="02070309020205020404" pitchFamily="49" charset="0"/>
              <a:buChar char="o"/>
            </a:pPr>
            <a:r>
              <a:rPr lang="nl-NL">
                <a:solidFill>
                  <a:srgbClr val="00B050"/>
                </a:solidFill>
              </a:rPr>
              <a:t>De matten in de verhuurde ruimtes kunnen bestellen en laten herstellen door </a:t>
            </a:r>
            <a:r>
              <a:rPr lang="nl-NL" err="1">
                <a:solidFill>
                  <a:srgbClr val="00B050"/>
                </a:solidFill>
              </a:rPr>
              <a:t>verimpex</a:t>
            </a:r>
            <a:r>
              <a:rPr lang="nl-NL">
                <a:solidFill>
                  <a:srgbClr val="00B050"/>
                </a:solidFill>
              </a:rPr>
              <a:t>  </a:t>
            </a:r>
          </a:p>
          <a:p>
            <a:pPr marL="285750" indent="-285750" fontAlgn="base">
              <a:buFont typeface="Arial" panose="020B0604020202020204" pitchFamily="34" charset="0"/>
              <a:buChar char="•"/>
            </a:pPr>
            <a:r>
              <a:rPr lang="nl-NL">
                <a:solidFill>
                  <a:srgbClr val="00B050"/>
                </a:solidFill>
              </a:rPr>
              <a:t>[</a:t>
            </a:r>
            <a:r>
              <a:rPr lang="nl-NL" err="1">
                <a:solidFill>
                  <a:srgbClr val="00B050"/>
                </a:solidFill>
              </a:rPr>
              <a:t>consume</a:t>
            </a:r>
            <a:r>
              <a:rPr lang="nl-NL">
                <a:solidFill>
                  <a:srgbClr val="00B050"/>
                </a:solidFill>
              </a:rPr>
              <a:t>] Start-Up-circus-</a:t>
            </a:r>
            <a:r>
              <a:rPr lang="nl-NL" err="1">
                <a:solidFill>
                  <a:srgbClr val="00B050"/>
                </a:solidFill>
              </a:rPr>
              <a:t>rumtes</a:t>
            </a:r>
            <a:r>
              <a:rPr lang="nl-NL">
                <a:solidFill>
                  <a:srgbClr val="00B050"/>
                </a:solidFill>
              </a:rPr>
              <a:t> via </a:t>
            </a:r>
            <a:r>
              <a:rPr lang="nl-NL" err="1">
                <a:solidFill>
                  <a:srgbClr val="00B050"/>
                </a:solidFill>
              </a:rPr>
              <a:t>OneHouseStand</a:t>
            </a:r>
            <a:r>
              <a:rPr lang="nl-NL">
                <a:solidFill>
                  <a:srgbClr val="00B050"/>
                </a:solidFill>
              </a:rPr>
              <a:t> kunnen verhuren </a:t>
            </a:r>
          </a:p>
          <a:p>
            <a:pPr marL="742950" lvl="1" indent="-285750" fontAlgn="base">
              <a:buFont typeface="Courier New" panose="02070309020205020404" pitchFamily="49" charset="0"/>
              <a:buChar char="o"/>
            </a:pPr>
            <a:r>
              <a:rPr lang="nl-NL" err="1">
                <a:solidFill>
                  <a:srgbClr val="00B050"/>
                </a:solidFill>
              </a:rPr>
              <a:t>Start-up</a:t>
            </a:r>
            <a:r>
              <a:rPr lang="nl-NL">
                <a:solidFill>
                  <a:srgbClr val="00B050"/>
                </a:solidFill>
              </a:rPr>
              <a:t> circus ruimtes kunnen verhuren via OHS </a:t>
            </a:r>
          </a:p>
          <a:p>
            <a:r>
              <a:rPr lang="nl-NL">
                <a:latin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682936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err="1"/>
              <a:t>Backlog</a:t>
            </a:r>
            <a:r>
              <a:rPr lang="fr-BE"/>
              <a:t> </a:t>
            </a:r>
            <a:r>
              <a:rPr lang="fr-BE" err="1"/>
              <a:t>refinement</a:t>
            </a:r>
            <a:r>
              <a:rPr lang="fr-BE"/>
              <a:t> – </a:t>
            </a:r>
            <a:r>
              <a:rPr lang="fr-BE" err="1"/>
              <a:t>ordenen</a:t>
            </a:r>
            <a:r>
              <a:rPr lang="fr-BE"/>
              <a:t> </a:t>
            </a:r>
            <a:r>
              <a:rPr lang="fr-BE" err="1"/>
              <a:t>tasks</a:t>
            </a:r>
            <a:endParaRPr lang="fr-BE"/>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2" name="Tekstvak 1">
            <a:extLst>
              <a:ext uri="{FF2B5EF4-FFF2-40B4-BE49-F238E27FC236}">
                <a16:creationId xmlns:a16="http://schemas.microsoft.com/office/drawing/2014/main" id="{A06A89FF-9D4C-49AC-866E-FD5F0F396D16}"/>
              </a:ext>
            </a:extLst>
          </p:cNvPr>
          <p:cNvSpPr txBox="1"/>
          <p:nvPr/>
        </p:nvSpPr>
        <p:spPr>
          <a:xfrm>
            <a:off x="1309388" y="1787996"/>
            <a:ext cx="9460732" cy="5078313"/>
          </a:xfrm>
          <a:prstGeom prst="rect">
            <a:avLst/>
          </a:prstGeom>
          <a:noFill/>
        </p:spPr>
        <p:txBody>
          <a:bodyPr wrap="square" rtlCol="0">
            <a:spAutoFit/>
          </a:bodyPr>
          <a:lstStyle/>
          <a:p>
            <a:pPr marL="285750" indent="-285750" fontAlgn="base">
              <a:buFont typeface="Arial" panose="020B0604020202020204" pitchFamily="34" charset="0"/>
              <a:buChar char="•"/>
            </a:pPr>
            <a:r>
              <a:rPr lang="nl-NL"/>
              <a:t>Hier gaan we de taken die we </a:t>
            </a:r>
            <a:r>
              <a:rPr lang="nl-NL" err="1"/>
              <a:t>hiernet</a:t>
            </a:r>
            <a:r>
              <a:rPr lang="nl-NL"/>
              <a:t> gemaakt hebben ordenen op basis van moeilijkheidsgraad. De moeilijkste taken komen eerst, de makkelijkste komt laatst. </a:t>
            </a:r>
            <a:r>
              <a:rPr lang="nl-NL">
                <a:solidFill>
                  <a:srgbClr val="FF0000"/>
                </a:solidFill>
              </a:rPr>
              <a:t>  </a:t>
            </a:r>
          </a:p>
          <a:p>
            <a:pPr fontAlgn="base"/>
            <a:endParaRPr lang="nl-NL">
              <a:solidFill>
                <a:srgbClr val="FF0000"/>
              </a:solidFill>
            </a:endParaRPr>
          </a:p>
          <a:p>
            <a:pPr marL="342900" indent="-342900" fontAlgn="base">
              <a:buFont typeface="+mj-lt"/>
              <a:buAutoNum type="arabicPeriod"/>
            </a:pPr>
            <a:r>
              <a:rPr lang="nl-NL"/>
              <a:t>De matten in de verhuurde ruimtes kunnen bestellen en laten herstellen door </a:t>
            </a:r>
            <a:r>
              <a:rPr lang="nl-NL" err="1"/>
              <a:t>verimpex</a:t>
            </a:r>
            <a:r>
              <a:rPr lang="nl-NL"/>
              <a:t> </a:t>
            </a:r>
          </a:p>
          <a:p>
            <a:pPr marL="342900" indent="-342900" fontAlgn="base">
              <a:buFont typeface="+mj-lt"/>
              <a:buAutoNum type="arabicPeriod"/>
            </a:pPr>
            <a:r>
              <a:rPr lang="nl-NL" err="1"/>
              <a:t>Start-up</a:t>
            </a:r>
            <a:r>
              <a:rPr lang="nl-NL"/>
              <a:t> circus ruimtes kunnen verhuren via OHS </a:t>
            </a:r>
          </a:p>
          <a:p>
            <a:pPr marL="342900" indent="-342900" fontAlgn="base">
              <a:buFont typeface="+mj-lt"/>
              <a:buAutoNum type="arabicPeriod"/>
            </a:pPr>
            <a:r>
              <a:rPr lang="nl-NL" err="1"/>
              <a:t>OneHouseStand</a:t>
            </a:r>
            <a:r>
              <a:rPr lang="nl-NL"/>
              <a:t>-ruimte via </a:t>
            </a:r>
            <a:r>
              <a:rPr lang="nl-NL" err="1"/>
              <a:t>Start-Up</a:t>
            </a:r>
            <a:r>
              <a:rPr lang="nl-NL"/>
              <a:t> circus te huur aanbieden </a:t>
            </a:r>
          </a:p>
          <a:p>
            <a:pPr marL="342900" indent="-342900" fontAlgn="base">
              <a:buFont typeface="+mj-lt"/>
              <a:buAutoNum type="arabicPeriod"/>
            </a:pPr>
            <a:r>
              <a:rPr lang="nl-NL" err="1"/>
              <a:t>Screener</a:t>
            </a:r>
            <a:r>
              <a:rPr lang="nl-NL"/>
              <a:t> kan informatie aanpassen over het pand op basis van reviews </a:t>
            </a:r>
          </a:p>
          <a:p>
            <a:pPr marL="342900" indent="-342900" fontAlgn="base">
              <a:buFont typeface="+mj-lt"/>
              <a:buAutoNum type="arabicPeriod"/>
            </a:pPr>
            <a:r>
              <a:rPr lang="nl-NL"/>
              <a:t>Mock </a:t>
            </a:r>
            <a:r>
              <a:rPr lang="nl-NL" err="1"/>
              <a:t>api</a:t>
            </a:r>
            <a:r>
              <a:rPr lang="nl-NL"/>
              <a:t> maken voor </a:t>
            </a:r>
            <a:r>
              <a:rPr lang="nl-NL" err="1"/>
              <a:t>start-up</a:t>
            </a:r>
            <a:r>
              <a:rPr lang="nl-NL"/>
              <a:t> circus </a:t>
            </a:r>
          </a:p>
          <a:p>
            <a:pPr marL="342900" indent="-342900" fontAlgn="base">
              <a:buFont typeface="+mj-lt"/>
              <a:buAutoNum type="arabicPeriod"/>
            </a:pPr>
            <a:r>
              <a:rPr lang="nl-NL"/>
              <a:t>Mock </a:t>
            </a:r>
            <a:r>
              <a:rPr lang="nl-NL" err="1"/>
              <a:t>api</a:t>
            </a:r>
            <a:r>
              <a:rPr lang="nl-NL"/>
              <a:t> maken voor </a:t>
            </a:r>
            <a:r>
              <a:rPr lang="nl-NL" err="1"/>
              <a:t>Verimpex</a:t>
            </a:r>
            <a:r>
              <a:rPr lang="nl-NL"/>
              <a:t> </a:t>
            </a:r>
          </a:p>
          <a:p>
            <a:pPr marL="342900" indent="-342900" fontAlgn="base">
              <a:buFont typeface="+mj-lt"/>
              <a:buAutoNum type="arabicPeriod"/>
            </a:pPr>
            <a:r>
              <a:rPr lang="nl-NL"/>
              <a:t>Pand toevoegen </a:t>
            </a:r>
          </a:p>
          <a:p>
            <a:pPr marL="342900" indent="-342900" fontAlgn="base">
              <a:buFont typeface="+mj-lt"/>
              <a:buAutoNum type="arabicPeriod"/>
            </a:pPr>
            <a:r>
              <a:rPr lang="nl-NL"/>
              <a:t>Toevoegen van een mat aan een pand </a:t>
            </a:r>
          </a:p>
          <a:p>
            <a:pPr marL="342900" indent="-342900" fontAlgn="base">
              <a:buFont typeface="+mj-lt"/>
              <a:buAutoNum type="arabicPeriod"/>
            </a:pPr>
            <a:r>
              <a:rPr lang="nl-NL"/>
              <a:t>Maken van een reservatie op een pand </a:t>
            </a:r>
          </a:p>
          <a:p>
            <a:pPr marL="342900" indent="-342900" fontAlgn="base">
              <a:buFont typeface="+mj-lt"/>
              <a:buAutoNum type="arabicPeriod"/>
            </a:pPr>
            <a:r>
              <a:rPr lang="nl-NL"/>
              <a:t>Huurder kan na huur pand reviewen </a:t>
            </a:r>
          </a:p>
          <a:p>
            <a:pPr marL="342900" indent="-342900" fontAlgn="base">
              <a:buFont typeface="+mj-lt"/>
              <a:buAutoNum type="arabicPeriod"/>
            </a:pPr>
            <a:r>
              <a:rPr lang="nl-NL"/>
              <a:t>Syndicus kan een mat herstellen </a:t>
            </a:r>
          </a:p>
          <a:p>
            <a:pPr marL="342900" indent="-342900" fontAlgn="base">
              <a:buFont typeface="+mj-lt"/>
              <a:buAutoNum type="arabicPeriod"/>
            </a:pPr>
            <a:r>
              <a:rPr lang="nl-NL"/>
              <a:t>Een lijst van matten is zichtbaar bij de details van pand </a:t>
            </a:r>
          </a:p>
          <a:p>
            <a:pPr marL="342900" indent="-342900" fontAlgn="base">
              <a:buFont typeface="+mj-lt"/>
              <a:buAutoNum type="arabicPeriod"/>
            </a:pPr>
            <a:r>
              <a:rPr lang="nl-NL"/>
              <a:t>Pand keuren </a:t>
            </a:r>
          </a:p>
          <a:p>
            <a:pPr marL="342900" indent="-342900" fontAlgn="base">
              <a:buFont typeface="+mj-lt"/>
              <a:buAutoNum type="arabicPeriod"/>
            </a:pPr>
            <a:r>
              <a:rPr lang="nl-NL" err="1"/>
              <a:t>Syndius</a:t>
            </a:r>
            <a:r>
              <a:rPr lang="nl-NL"/>
              <a:t> kan een mat markeren als versleten </a:t>
            </a:r>
          </a:p>
          <a:p>
            <a:r>
              <a:rPr lang="nl-NL">
                <a:latin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90416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marL="114300" lvl="0">
              <a:lnSpc>
                <a:spcPct val="100000"/>
              </a:lnSpc>
              <a:spcBef>
                <a:spcPts val="0"/>
              </a:spcBef>
              <a:buSzPts val="1800"/>
            </a:pPr>
            <a:r>
              <a:rPr lang="fr-BE"/>
              <a:t>Jira &amp; </a:t>
            </a:r>
            <a:r>
              <a:rPr lang="fr-BE" err="1"/>
              <a:t>trello</a:t>
            </a:r>
            <a:endParaRPr lang="fr-BE"/>
          </a:p>
        </p:txBody>
      </p:sp>
      <p:sp>
        <p:nvSpPr>
          <p:cNvPr id="5" name="Marcador de posición de texto 4"/>
          <p:cNvSpPr>
            <a:spLocks noGrp="1"/>
          </p:cNvSpPr>
          <p:nvPr>
            <p:ph type="body" idx="1"/>
          </p:nvPr>
        </p:nvSpPr>
        <p:spPr/>
        <p:txBody>
          <a:bodyPr rtlCol="0"/>
          <a:lstStyle/>
          <a:p>
            <a:pPr rtl="0"/>
            <a:endParaRPr lang="es-ES"/>
          </a:p>
        </p:txBody>
      </p:sp>
    </p:spTree>
    <p:extLst>
      <p:ext uri="{BB962C8B-B14F-4D97-AF65-F5344CB8AC3E}">
        <p14:creationId xmlns:p14="http://schemas.microsoft.com/office/powerpoint/2010/main" val="1482157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marL="114300" lvl="0">
              <a:lnSpc>
                <a:spcPct val="100000"/>
              </a:lnSpc>
              <a:spcBef>
                <a:spcPts val="0"/>
              </a:spcBef>
              <a:buSzPts val="1800"/>
            </a:pPr>
            <a:r>
              <a:rPr lang="fr-BE"/>
              <a:t>Trello</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21506" name="Picture 2">
            <a:extLst>
              <a:ext uri="{FF2B5EF4-FFF2-40B4-BE49-F238E27FC236}">
                <a16:creationId xmlns:a16="http://schemas.microsoft.com/office/drawing/2014/main" id="{2731DE43-6D1A-4731-9E08-F1BCB3731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337" y="77585"/>
            <a:ext cx="2528829" cy="674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247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marL="114300" lvl="0">
              <a:lnSpc>
                <a:spcPct val="100000"/>
              </a:lnSpc>
              <a:spcBef>
                <a:spcPts val="0"/>
              </a:spcBef>
              <a:buSzPts val="1800"/>
            </a:pPr>
            <a:r>
              <a:rPr lang="fr-BE"/>
              <a:t>Trello</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2" name="Afbeelding 1">
            <a:extLst>
              <a:ext uri="{FF2B5EF4-FFF2-40B4-BE49-F238E27FC236}">
                <a16:creationId xmlns:a16="http://schemas.microsoft.com/office/drawing/2014/main" id="{E34DD87C-2A1A-4BAB-9AB7-4A9AB7DD8186}"/>
              </a:ext>
            </a:extLst>
          </p:cNvPr>
          <p:cNvPicPr>
            <a:picLocks noChangeAspect="1"/>
          </p:cNvPicPr>
          <p:nvPr/>
        </p:nvPicPr>
        <p:blipFill rotWithShape="1">
          <a:blip r:embed="rId3"/>
          <a:srcRect l="615" t="18020" r="38133" b="10626"/>
          <a:stretch/>
        </p:blipFill>
        <p:spPr>
          <a:xfrm>
            <a:off x="4212574" y="627611"/>
            <a:ext cx="7214449" cy="5602778"/>
          </a:xfrm>
          <a:prstGeom prst="rect">
            <a:avLst/>
          </a:prstGeom>
        </p:spPr>
      </p:pic>
    </p:spTree>
    <p:extLst>
      <p:ext uri="{BB962C8B-B14F-4D97-AF65-F5344CB8AC3E}">
        <p14:creationId xmlns:p14="http://schemas.microsoft.com/office/powerpoint/2010/main" val="2454594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JIRA</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14338" name="Picture 2">
            <a:extLst>
              <a:ext uri="{FF2B5EF4-FFF2-40B4-BE49-F238E27FC236}">
                <a16:creationId xmlns:a16="http://schemas.microsoft.com/office/drawing/2014/main" id="{76F1374C-A825-4084-B7BF-81C45EEB1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28" y="1457240"/>
            <a:ext cx="8804430" cy="386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665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251352" y="382385"/>
            <a:ext cx="10175671" cy="1492132"/>
          </a:xfrm>
        </p:spPr>
        <p:txBody>
          <a:bodyPr rtlCol="0"/>
          <a:lstStyle/>
          <a:p>
            <a:pPr rtl="0"/>
            <a:r>
              <a:rPr lang="es-ES"/>
              <a:t>CRUD</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nl-NL"/>
          </a:p>
        </p:txBody>
      </p:sp>
      <p:sp>
        <p:nvSpPr>
          <p:cNvPr id="5" name="Rechthoek 4">
            <a:extLst>
              <a:ext uri="{FF2B5EF4-FFF2-40B4-BE49-F238E27FC236}">
                <a16:creationId xmlns:a16="http://schemas.microsoft.com/office/drawing/2014/main" id="{8F10042A-E945-458A-A836-7FD82D7D3AAD}"/>
              </a:ext>
            </a:extLst>
          </p:cNvPr>
          <p:cNvSpPr/>
          <p:nvPr/>
        </p:nvSpPr>
        <p:spPr>
          <a:xfrm>
            <a:off x="1248428" y="1727024"/>
            <a:ext cx="8909725" cy="1631216"/>
          </a:xfrm>
          <a:prstGeom prst="rect">
            <a:avLst/>
          </a:prstGeom>
        </p:spPr>
        <p:txBody>
          <a:bodyPr wrap="square">
            <a:spAutoFit/>
          </a:bodyPr>
          <a:lstStyle/>
          <a:p>
            <a:pPr marL="342900" indent="-342900">
              <a:buFont typeface="Arial" panose="020B0604020202020204" pitchFamily="34" charset="0"/>
              <a:buChar char="•"/>
            </a:pPr>
            <a:r>
              <a:rPr lang="nl-NL" sz="2000"/>
              <a:t>Een pand kunnen toevoegen:</a:t>
            </a:r>
          </a:p>
          <a:p>
            <a:pPr marL="800100" lvl="1" indent="-342900">
              <a:buFont typeface="Courier New" panose="02070309020205020404" pitchFamily="49" charset="0"/>
              <a:buChar char="o"/>
            </a:pPr>
            <a:r>
              <a:rPr lang="nl-NL" sz="2000"/>
              <a:t>Toevoegen</a:t>
            </a:r>
          </a:p>
          <a:p>
            <a:pPr marL="800100" lvl="1" indent="-342900">
              <a:buFont typeface="Courier New" panose="02070309020205020404" pitchFamily="49" charset="0"/>
              <a:buChar char="o"/>
            </a:pPr>
            <a:r>
              <a:rPr lang="nl-NL" sz="2000"/>
              <a:t>Verwijderen</a:t>
            </a:r>
          </a:p>
          <a:p>
            <a:pPr marL="800100" lvl="1" indent="-342900">
              <a:buFont typeface="Courier New" panose="02070309020205020404" pitchFamily="49" charset="0"/>
              <a:buChar char="o"/>
            </a:pPr>
            <a:r>
              <a:rPr lang="nl-NL" sz="2000"/>
              <a:t>Updaten</a:t>
            </a:r>
          </a:p>
          <a:p>
            <a:pPr marL="800100" lvl="1" indent="-342900">
              <a:buFont typeface="Courier New" panose="02070309020205020404" pitchFamily="49" charset="0"/>
              <a:buChar char="o"/>
            </a:pPr>
            <a:r>
              <a:rPr lang="nl-NL" sz="2000"/>
              <a:t>Bekijken</a:t>
            </a:r>
          </a:p>
        </p:txBody>
      </p:sp>
    </p:spTree>
    <p:extLst>
      <p:ext uri="{BB962C8B-B14F-4D97-AF65-F5344CB8AC3E}">
        <p14:creationId xmlns:p14="http://schemas.microsoft.com/office/powerpoint/2010/main" val="1570910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Git repo</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32770" name="Picture 2">
            <a:extLst>
              <a:ext uri="{FF2B5EF4-FFF2-40B4-BE49-F238E27FC236}">
                <a16:creationId xmlns:a16="http://schemas.microsoft.com/office/drawing/2014/main" id="{087E5F1E-A1CC-4988-B30D-580FA2C53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855" y="1359389"/>
            <a:ext cx="8949113" cy="538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620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Git repo</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33794" name="Picture 2">
            <a:extLst>
              <a:ext uri="{FF2B5EF4-FFF2-40B4-BE49-F238E27FC236}">
                <a16:creationId xmlns:a16="http://schemas.microsoft.com/office/drawing/2014/main" id="{8B32766C-A4CE-4499-938B-4EBF33B6D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833" y="1206876"/>
            <a:ext cx="7762312" cy="553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565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Git repo</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34818" name="Picture 2">
            <a:extLst>
              <a:ext uri="{FF2B5EF4-FFF2-40B4-BE49-F238E27FC236}">
                <a16:creationId xmlns:a16="http://schemas.microsoft.com/office/drawing/2014/main" id="{0284EE69-5DF2-4241-9AAC-7652A82D5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074" y="1636915"/>
            <a:ext cx="9420225"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903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marL="114300" lvl="0">
              <a:lnSpc>
                <a:spcPct val="100000"/>
              </a:lnSpc>
              <a:spcBef>
                <a:spcPts val="0"/>
              </a:spcBef>
              <a:buSzPts val="1800"/>
            </a:pPr>
            <a:r>
              <a:rPr lang="fr-BE"/>
              <a:t>Sprint planning</a:t>
            </a:r>
          </a:p>
        </p:txBody>
      </p:sp>
      <p:sp>
        <p:nvSpPr>
          <p:cNvPr id="5" name="Marcador de posición de texto 4"/>
          <p:cNvSpPr>
            <a:spLocks noGrp="1"/>
          </p:cNvSpPr>
          <p:nvPr>
            <p:ph type="body" idx="1"/>
          </p:nvPr>
        </p:nvSpPr>
        <p:spPr/>
        <p:txBody>
          <a:bodyPr rtlCol="0"/>
          <a:lstStyle/>
          <a:p>
            <a:pPr rtl="0"/>
            <a:endParaRPr lang="es-ES"/>
          </a:p>
        </p:txBody>
      </p:sp>
    </p:spTree>
    <p:extLst>
      <p:ext uri="{BB962C8B-B14F-4D97-AF65-F5344CB8AC3E}">
        <p14:creationId xmlns:p14="http://schemas.microsoft.com/office/powerpoint/2010/main" val="3118684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Sprint planning</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31746" name="Picture 2">
            <a:extLst>
              <a:ext uri="{FF2B5EF4-FFF2-40B4-BE49-F238E27FC236}">
                <a16:creationId xmlns:a16="http://schemas.microsoft.com/office/drawing/2014/main" id="{1B76138C-5E72-4C0C-A10D-A05816D9A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28" y="1253490"/>
            <a:ext cx="9753600"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2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normAutofit/>
          </a:bodyPr>
          <a:lstStyle/>
          <a:p>
            <a:pPr marL="114300" lvl="0">
              <a:lnSpc>
                <a:spcPct val="100000"/>
              </a:lnSpc>
              <a:spcBef>
                <a:spcPts val="0"/>
              </a:spcBef>
              <a:buSzPts val="1800"/>
            </a:pPr>
            <a:r>
              <a:rPr lang="fr-BE"/>
              <a:t>Daily stand-up &amp; sprint </a:t>
            </a:r>
            <a:r>
              <a:rPr lang="fr-BE" err="1"/>
              <a:t>review</a:t>
            </a:r>
            <a:r>
              <a:rPr lang="fr-BE"/>
              <a:t> </a:t>
            </a:r>
          </a:p>
        </p:txBody>
      </p:sp>
      <p:sp>
        <p:nvSpPr>
          <p:cNvPr id="5" name="Marcador de posición de texto 4"/>
          <p:cNvSpPr>
            <a:spLocks noGrp="1"/>
          </p:cNvSpPr>
          <p:nvPr>
            <p:ph type="body" idx="1"/>
          </p:nvPr>
        </p:nvSpPr>
        <p:spPr/>
        <p:txBody>
          <a:bodyPr rtlCol="0"/>
          <a:lstStyle/>
          <a:p>
            <a:pPr rtl="0"/>
            <a:endParaRPr lang="es-ES"/>
          </a:p>
        </p:txBody>
      </p:sp>
    </p:spTree>
    <p:extLst>
      <p:ext uri="{BB962C8B-B14F-4D97-AF65-F5344CB8AC3E}">
        <p14:creationId xmlns:p14="http://schemas.microsoft.com/office/powerpoint/2010/main" val="3440338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5" name="Afbeelding 4">
            <a:extLst>
              <a:ext uri="{FF2B5EF4-FFF2-40B4-BE49-F238E27FC236}">
                <a16:creationId xmlns:a16="http://schemas.microsoft.com/office/drawing/2014/main" id="{A0CE3D93-C508-4575-A7F0-614E38F50A87}"/>
              </a:ext>
            </a:extLst>
          </p:cNvPr>
          <p:cNvPicPr>
            <a:picLocks noChangeAspect="1"/>
          </p:cNvPicPr>
          <p:nvPr/>
        </p:nvPicPr>
        <p:blipFill rotWithShape="1">
          <a:blip r:embed="rId3"/>
          <a:srcRect l="27051" t="18756" r="28782" b="6055"/>
          <a:stretch/>
        </p:blipFill>
        <p:spPr>
          <a:xfrm>
            <a:off x="3990109" y="1135810"/>
            <a:ext cx="5043055" cy="5723467"/>
          </a:xfrm>
          <a:prstGeom prst="rect">
            <a:avLst/>
          </a:prstGeom>
        </p:spPr>
      </p:pic>
    </p:spTree>
    <p:extLst>
      <p:ext uri="{BB962C8B-B14F-4D97-AF65-F5344CB8AC3E}">
        <p14:creationId xmlns:p14="http://schemas.microsoft.com/office/powerpoint/2010/main" val="361187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7" name="Afbeelding 6">
            <a:extLst>
              <a:ext uri="{FF2B5EF4-FFF2-40B4-BE49-F238E27FC236}">
                <a16:creationId xmlns:a16="http://schemas.microsoft.com/office/drawing/2014/main" id="{FB694F98-FC94-4BC3-8317-E840DE7E72AB}"/>
              </a:ext>
            </a:extLst>
          </p:cNvPr>
          <p:cNvPicPr>
            <a:picLocks noChangeAspect="1"/>
          </p:cNvPicPr>
          <p:nvPr/>
        </p:nvPicPr>
        <p:blipFill rotWithShape="1">
          <a:blip r:embed="rId3"/>
          <a:srcRect l="29383" t="19151" r="29298" b="5575"/>
          <a:stretch/>
        </p:blipFill>
        <p:spPr>
          <a:xfrm>
            <a:off x="3973484" y="1313410"/>
            <a:ext cx="4250574" cy="5162205"/>
          </a:xfrm>
          <a:prstGeom prst="rect">
            <a:avLst/>
          </a:prstGeom>
        </p:spPr>
      </p:pic>
    </p:spTree>
    <p:extLst>
      <p:ext uri="{BB962C8B-B14F-4D97-AF65-F5344CB8AC3E}">
        <p14:creationId xmlns:p14="http://schemas.microsoft.com/office/powerpoint/2010/main" val="3710397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6" name="Afbeelding 5">
            <a:extLst>
              <a:ext uri="{FF2B5EF4-FFF2-40B4-BE49-F238E27FC236}">
                <a16:creationId xmlns:a16="http://schemas.microsoft.com/office/drawing/2014/main" id="{AED9BAB4-A82F-43A7-8E9A-111229C74B18}"/>
              </a:ext>
            </a:extLst>
          </p:cNvPr>
          <p:cNvPicPr>
            <a:picLocks noChangeAspect="1"/>
          </p:cNvPicPr>
          <p:nvPr/>
        </p:nvPicPr>
        <p:blipFill rotWithShape="1">
          <a:blip r:embed="rId3"/>
          <a:srcRect l="28090" t="19151" r="28059" b="5575"/>
          <a:stretch/>
        </p:blipFill>
        <p:spPr>
          <a:xfrm>
            <a:off x="3706926" y="1191490"/>
            <a:ext cx="4774971" cy="5464234"/>
          </a:xfrm>
          <a:prstGeom prst="rect">
            <a:avLst/>
          </a:prstGeom>
        </p:spPr>
      </p:pic>
    </p:spTree>
    <p:extLst>
      <p:ext uri="{BB962C8B-B14F-4D97-AF65-F5344CB8AC3E}">
        <p14:creationId xmlns:p14="http://schemas.microsoft.com/office/powerpoint/2010/main" val="172480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FAFDB6D7-3EF3-4ECE-988E-F4B9754E58E5}"/>
              </a:ext>
            </a:extLst>
          </p:cNvPr>
          <p:cNvPicPr>
            <a:picLocks noChangeAspect="1"/>
          </p:cNvPicPr>
          <p:nvPr/>
        </p:nvPicPr>
        <p:blipFill rotWithShape="1">
          <a:blip r:embed="rId3"/>
          <a:srcRect l="27186" t="19253" r="29450" b="5006"/>
          <a:stretch/>
        </p:blipFill>
        <p:spPr>
          <a:xfrm>
            <a:off x="3275215" y="1268207"/>
            <a:ext cx="4555374" cy="5304389"/>
          </a:xfrm>
          <a:prstGeom prst="rect">
            <a:avLst/>
          </a:prstGeom>
        </p:spPr>
      </p:pic>
    </p:spTree>
    <p:extLst>
      <p:ext uri="{BB962C8B-B14F-4D97-AF65-F5344CB8AC3E}">
        <p14:creationId xmlns:p14="http://schemas.microsoft.com/office/powerpoint/2010/main" val="2175801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bekijken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endParaRPr lang="nl-NL" sz="2000"/>
          </a:p>
          <a:p>
            <a:endParaRPr lang="nl-NL"/>
          </a:p>
        </p:txBody>
      </p:sp>
      <p:pic>
        <p:nvPicPr>
          <p:cNvPr id="1026" name="Picture 2">
            <a:extLst>
              <a:ext uri="{FF2B5EF4-FFF2-40B4-BE49-F238E27FC236}">
                <a16:creationId xmlns:a16="http://schemas.microsoft.com/office/drawing/2014/main" id="{07C46E12-0C86-47C7-8C31-AF9E756A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310" y="1872755"/>
            <a:ext cx="9435652" cy="415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361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2C5AFD56-A707-49CB-9E59-1EE46CA639F2}"/>
              </a:ext>
            </a:extLst>
          </p:cNvPr>
          <p:cNvPicPr>
            <a:picLocks noChangeAspect="1"/>
          </p:cNvPicPr>
          <p:nvPr/>
        </p:nvPicPr>
        <p:blipFill rotWithShape="1">
          <a:blip r:embed="rId3"/>
          <a:srcRect l="27982" t="18748" r="28974" b="5576"/>
          <a:stretch/>
        </p:blipFill>
        <p:spPr>
          <a:xfrm>
            <a:off x="3829396" y="1285702"/>
            <a:ext cx="4427913" cy="5189913"/>
          </a:xfrm>
          <a:prstGeom prst="rect">
            <a:avLst/>
          </a:prstGeom>
        </p:spPr>
      </p:pic>
    </p:spTree>
    <p:extLst>
      <p:ext uri="{BB962C8B-B14F-4D97-AF65-F5344CB8AC3E}">
        <p14:creationId xmlns:p14="http://schemas.microsoft.com/office/powerpoint/2010/main" val="2084868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9BF7CF71-2EB0-4BE3-813E-742C483F9EA6}"/>
              </a:ext>
            </a:extLst>
          </p:cNvPr>
          <p:cNvPicPr>
            <a:picLocks noChangeAspect="1"/>
          </p:cNvPicPr>
          <p:nvPr/>
        </p:nvPicPr>
        <p:blipFill rotWithShape="1">
          <a:blip r:embed="rId3"/>
          <a:srcRect l="27281" t="19151" r="29567" b="5575"/>
          <a:stretch/>
        </p:blipFill>
        <p:spPr>
          <a:xfrm>
            <a:off x="3757353" y="1313410"/>
            <a:ext cx="4438996" cy="5162205"/>
          </a:xfrm>
          <a:prstGeom prst="rect">
            <a:avLst/>
          </a:prstGeom>
        </p:spPr>
      </p:pic>
    </p:spTree>
    <p:extLst>
      <p:ext uri="{BB962C8B-B14F-4D97-AF65-F5344CB8AC3E}">
        <p14:creationId xmlns:p14="http://schemas.microsoft.com/office/powerpoint/2010/main" val="2160875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6" name="Afbeelding 5">
            <a:extLst>
              <a:ext uri="{FF2B5EF4-FFF2-40B4-BE49-F238E27FC236}">
                <a16:creationId xmlns:a16="http://schemas.microsoft.com/office/drawing/2014/main" id="{02B6B877-2F34-4133-A20F-54AF21926471}"/>
              </a:ext>
            </a:extLst>
          </p:cNvPr>
          <p:cNvPicPr>
            <a:picLocks noChangeAspect="1"/>
          </p:cNvPicPr>
          <p:nvPr/>
        </p:nvPicPr>
        <p:blipFill rotWithShape="1">
          <a:blip r:embed="rId3"/>
          <a:srcRect l="28359" t="19233" r="27951" b="5575"/>
          <a:stretch/>
        </p:blipFill>
        <p:spPr>
          <a:xfrm>
            <a:off x="3714200" y="1269076"/>
            <a:ext cx="4760423" cy="5461864"/>
          </a:xfrm>
          <a:prstGeom prst="rect">
            <a:avLst/>
          </a:prstGeom>
        </p:spPr>
      </p:pic>
    </p:spTree>
    <p:extLst>
      <p:ext uri="{BB962C8B-B14F-4D97-AF65-F5344CB8AC3E}">
        <p14:creationId xmlns:p14="http://schemas.microsoft.com/office/powerpoint/2010/main" val="2439842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6" name="Afbeelding 5">
            <a:extLst>
              <a:ext uri="{FF2B5EF4-FFF2-40B4-BE49-F238E27FC236}">
                <a16:creationId xmlns:a16="http://schemas.microsoft.com/office/drawing/2014/main" id="{DB2F4283-46BD-4A4F-A420-B9FE7C5DCE49}"/>
              </a:ext>
            </a:extLst>
          </p:cNvPr>
          <p:cNvPicPr>
            <a:picLocks noChangeAspect="1"/>
          </p:cNvPicPr>
          <p:nvPr/>
        </p:nvPicPr>
        <p:blipFill rotWithShape="1">
          <a:blip r:embed="rId3"/>
          <a:srcRect l="26474" t="19071" r="28005" b="6423"/>
          <a:stretch/>
        </p:blipFill>
        <p:spPr>
          <a:xfrm>
            <a:off x="3597823" y="1213657"/>
            <a:ext cx="4993178" cy="5448178"/>
          </a:xfrm>
          <a:prstGeom prst="rect">
            <a:avLst/>
          </a:prstGeom>
        </p:spPr>
      </p:pic>
    </p:spTree>
    <p:extLst>
      <p:ext uri="{BB962C8B-B14F-4D97-AF65-F5344CB8AC3E}">
        <p14:creationId xmlns:p14="http://schemas.microsoft.com/office/powerpoint/2010/main" val="2072616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48360C60-8F4F-4855-BD53-EA3F0679B6C4}"/>
              </a:ext>
            </a:extLst>
          </p:cNvPr>
          <p:cNvPicPr>
            <a:picLocks noChangeAspect="1"/>
          </p:cNvPicPr>
          <p:nvPr/>
        </p:nvPicPr>
        <p:blipFill rotWithShape="1">
          <a:blip r:embed="rId3"/>
          <a:srcRect l="26473" t="19313" r="27844" b="6343"/>
          <a:stretch/>
        </p:blipFill>
        <p:spPr>
          <a:xfrm>
            <a:off x="3674225" y="1324494"/>
            <a:ext cx="4699462" cy="5098473"/>
          </a:xfrm>
          <a:prstGeom prst="rect">
            <a:avLst/>
          </a:prstGeom>
        </p:spPr>
      </p:pic>
    </p:spTree>
    <p:extLst>
      <p:ext uri="{BB962C8B-B14F-4D97-AF65-F5344CB8AC3E}">
        <p14:creationId xmlns:p14="http://schemas.microsoft.com/office/powerpoint/2010/main" val="1285874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DBF0BE61-D056-4899-9D5C-7E92712F1820}"/>
              </a:ext>
            </a:extLst>
          </p:cNvPr>
          <p:cNvPicPr>
            <a:picLocks noChangeAspect="1"/>
          </p:cNvPicPr>
          <p:nvPr/>
        </p:nvPicPr>
        <p:blipFill rotWithShape="1">
          <a:blip r:embed="rId3"/>
          <a:srcRect l="26420" t="19232" r="31129" b="5576"/>
          <a:stretch/>
        </p:blipFill>
        <p:spPr>
          <a:xfrm>
            <a:off x="3752544" y="1202576"/>
            <a:ext cx="4683736" cy="5530734"/>
          </a:xfrm>
          <a:prstGeom prst="rect">
            <a:avLst/>
          </a:prstGeom>
        </p:spPr>
      </p:pic>
    </p:spTree>
    <p:extLst>
      <p:ext uri="{BB962C8B-B14F-4D97-AF65-F5344CB8AC3E}">
        <p14:creationId xmlns:p14="http://schemas.microsoft.com/office/powerpoint/2010/main" val="2102043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F14A481C-C86D-4A97-8AFA-C6DB5C3F8061}"/>
              </a:ext>
            </a:extLst>
          </p:cNvPr>
          <p:cNvPicPr>
            <a:picLocks noChangeAspect="1"/>
          </p:cNvPicPr>
          <p:nvPr/>
        </p:nvPicPr>
        <p:blipFill rotWithShape="1">
          <a:blip r:embed="rId3"/>
          <a:srcRect l="26312" t="19071" r="28112" b="5575"/>
          <a:stretch/>
        </p:blipFill>
        <p:spPr>
          <a:xfrm>
            <a:off x="3581197" y="1263533"/>
            <a:ext cx="5026429" cy="5540362"/>
          </a:xfrm>
          <a:prstGeom prst="rect">
            <a:avLst/>
          </a:prstGeom>
        </p:spPr>
      </p:pic>
    </p:spTree>
    <p:extLst>
      <p:ext uri="{BB962C8B-B14F-4D97-AF65-F5344CB8AC3E}">
        <p14:creationId xmlns:p14="http://schemas.microsoft.com/office/powerpoint/2010/main" val="560800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29D4794A-F739-411C-AC53-772A9414864B}"/>
              </a:ext>
            </a:extLst>
          </p:cNvPr>
          <p:cNvPicPr>
            <a:picLocks noChangeAspect="1"/>
          </p:cNvPicPr>
          <p:nvPr/>
        </p:nvPicPr>
        <p:blipFill rotWithShape="1">
          <a:blip r:embed="rId3"/>
          <a:srcRect l="26312" t="18666" r="27412" b="5575"/>
          <a:stretch/>
        </p:blipFill>
        <p:spPr>
          <a:xfrm>
            <a:off x="3657600" y="1280160"/>
            <a:ext cx="4760422" cy="5195455"/>
          </a:xfrm>
          <a:prstGeom prst="rect">
            <a:avLst/>
          </a:prstGeom>
        </p:spPr>
      </p:pic>
    </p:spTree>
    <p:extLst>
      <p:ext uri="{BB962C8B-B14F-4D97-AF65-F5344CB8AC3E}">
        <p14:creationId xmlns:p14="http://schemas.microsoft.com/office/powerpoint/2010/main" val="125398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5D76CD19-B526-43DF-9CB6-983F7F184D8C}"/>
              </a:ext>
            </a:extLst>
          </p:cNvPr>
          <p:cNvPicPr>
            <a:picLocks noChangeAspect="1"/>
          </p:cNvPicPr>
          <p:nvPr/>
        </p:nvPicPr>
        <p:blipFill rotWithShape="1">
          <a:blip r:embed="rId3"/>
          <a:srcRect l="26689" t="19636" r="27951" b="5576"/>
          <a:stretch/>
        </p:blipFill>
        <p:spPr>
          <a:xfrm>
            <a:off x="3696392" y="1346662"/>
            <a:ext cx="4666211" cy="5128953"/>
          </a:xfrm>
          <a:prstGeom prst="rect">
            <a:avLst/>
          </a:prstGeom>
        </p:spPr>
      </p:pic>
    </p:spTree>
    <p:extLst>
      <p:ext uri="{BB962C8B-B14F-4D97-AF65-F5344CB8AC3E}">
        <p14:creationId xmlns:p14="http://schemas.microsoft.com/office/powerpoint/2010/main" val="4286563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728BA899-E6E3-48E6-9779-E88F68EF3E49}"/>
              </a:ext>
            </a:extLst>
          </p:cNvPr>
          <p:cNvPicPr>
            <a:picLocks noChangeAspect="1"/>
          </p:cNvPicPr>
          <p:nvPr/>
        </p:nvPicPr>
        <p:blipFill rotWithShape="1">
          <a:blip r:embed="rId3"/>
          <a:srcRect l="26797" t="19476" r="28005" b="5575"/>
          <a:stretch/>
        </p:blipFill>
        <p:spPr>
          <a:xfrm>
            <a:off x="3291840" y="1216769"/>
            <a:ext cx="5092931" cy="5630147"/>
          </a:xfrm>
          <a:prstGeom prst="rect">
            <a:avLst/>
          </a:prstGeom>
        </p:spPr>
      </p:pic>
    </p:spTree>
    <p:extLst>
      <p:ext uri="{BB962C8B-B14F-4D97-AF65-F5344CB8AC3E}">
        <p14:creationId xmlns:p14="http://schemas.microsoft.com/office/powerpoint/2010/main" val="2459321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bekijken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152909" y="1838450"/>
            <a:ext cx="10500372"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nl-NL"/>
              <a:t>Backend van deze pagina. D.m</a:t>
            </a:r>
            <a:r>
              <a:rPr lang="nl-NL" err="1"/>
              <a:t>.v</a:t>
            </a:r>
            <a:r>
              <a:rPr lang="nl-NL"/>
              <a:t> </a:t>
            </a:r>
            <a:r>
              <a:rPr lang="nl-BE">
                <a:ea typeface="+mn-lt"/>
                <a:cs typeface="+mn-lt"/>
              </a:rPr>
              <a:t>th:each wordt elk element weergegeven, en kan wordt er naar de detail pagina gegaan door de id van het pand in de url mee te geven.</a:t>
            </a:r>
            <a:endParaRPr lang="nl-NL"/>
          </a:p>
        </p:txBody>
      </p:sp>
      <p:pic>
        <p:nvPicPr>
          <p:cNvPr id="2" name="Picture 4" descr="Afbeelding met schermafbeelding&#10;&#10;Beschrijving is gegenereerd met hoge betrouwbaarheid">
            <a:extLst>
              <a:ext uri="{FF2B5EF4-FFF2-40B4-BE49-F238E27FC236}">
                <a16:creationId xmlns:a16="http://schemas.microsoft.com/office/drawing/2014/main" id="{1CBA0FBF-907C-4743-81FC-D49968842AA7}"/>
              </a:ext>
            </a:extLst>
          </p:cNvPr>
          <p:cNvPicPr>
            <a:picLocks noChangeAspect="1"/>
          </p:cNvPicPr>
          <p:nvPr/>
        </p:nvPicPr>
        <p:blipFill>
          <a:blip r:embed="rId3"/>
          <a:stretch>
            <a:fillRect/>
          </a:stretch>
        </p:blipFill>
        <p:spPr>
          <a:xfrm>
            <a:off x="1709120" y="2529746"/>
            <a:ext cx="9172407" cy="2669417"/>
          </a:xfrm>
          <a:prstGeom prst="rect">
            <a:avLst/>
          </a:prstGeom>
        </p:spPr>
      </p:pic>
      <p:pic>
        <p:nvPicPr>
          <p:cNvPr id="5" name="Picture 5">
            <a:extLst>
              <a:ext uri="{FF2B5EF4-FFF2-40B4-BE49-F238E27FC236}">
                <a16:creationId xmlns:a16="http://schemas.microsoft.com/office/drawing/2014/main" id="{910CD94D-110A-4A4D-AADC-965A4E729A8A}"/>
              </a:ext>
            </a:extLst>
          </p:cNvPr>
          <p:cNvPicPr>
            <a:picLocks noChangeAspect="1"/>
          </p:cNvPicPr>
          <p:nvPr/>
        </p:nvPicPr>
        <p:blipFill>
          <a:blip r:embed="rId4"/>
          <a:stretch>
            <a:fillRect/>
          </a:stretch>
        </p:blipFill>
        <p:spPr>
          <a:xfrm>
            <a:off x="1711377" y="5406735"/>
            <a:ext cx="9878468" cy="310607"/>
          </a:xfrm>
          <a:prstGeom prst="rect">
            <a:avLst/>
          </a:prstGeom>
        </p:spPr>
      </p:pic>
    </p:spTree>
    <p:extLst>
      <p:ext uri="{BB962C8B-B14F-4D97-AF65-F5344CB8AC3E}">
        <p14:creationId xmlns:p14="http://schemas.microsoft.com/office/powerpoint/2010/main" val="957388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F1E752B2-EFC4-4E64-A4F6-1394206B6737}"/>
              </a:ext>
            </a:extLst>
          </p:cNvPr>
          <p:cNvPicPr>
            <a:picLocks noChangeAspect="1"/>
          </p:cNvPicPr>
          <p:nvPr/>
        </p:nvPicPr>
        <p:blipFill rotWithShape="1">
          <a:blip r:embed="rId3"/>
          <a:srcRect l="26365" t="19493" r="29051" b="4930"/>
          <a:stretch/>
        </p:blipFill>
        <p:spPr>
          <a:xfrm>
            <a:off x="3851563" y="1474125"/>
            <a:ext cx="4472247" cy="5054138"/>
          </a:xfrm>
          <a:prstGeom prst="rect">
            <a:avLst/>
          </a:prstGeom>
        </p:spPr>
      </p:pic>
    </p:spTree>
    <p:extLst>
      <p:ext uri="{BB962C8B-B14F-4D97-AF65-F5344CB8AC3E}">
        <p14:creationId xmlns:p14="http://schemas.microsoft.com/office/powerpoint/2010/main" val="2783807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6D4E2F73-FDCC-4F5C-8984-F33E106E3D10}"/>
              </a:ext>
            </a:extLst>
          </p:cNvPr>
          <p:cNvPicPr>
            <a:picLocks noChangeAspect="1"/>
          </p:cNvPicPr>
          <p:nvPr/>
        </p:nvPicPr>
        <p:blipFill rotWithShape="1">
          <a:blip r:embed="rId3"/>
          <a:srcRect l="26904" t="18748" r="27466" b="5576"/>
          <a:stretch/>
        </p:blipFill>
        <p:spPr>
          <a:xfrm>
            <a:off x="3718560" y="1285702"/>
            <a:ext cx="4693920" cy="5189913"/>
          </a:xfrm>
          <a:prstGeom prst="rect">
            <a:avLst/>
          </a:prstGeom>
        </p:spPr>
      </p:pic>
    </p:spTree>
    <p:extLst>
      <p:ext uri="{BB962C8B-B14F-4D97-AF65-F5344CB8AC3E}">
        <p14:creationId xmlns:p14="http://schemas.microsoft.com/office/powerpoint/2010/main" val="2321036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Daily standups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839884" y="1413164"/>
            <a:ext cx="9631680" cy="4444538"/>
          </a:xfrm>
          <a:prstGeom prst="rect">
            <a:avLst/>
          </a:prstGeom>
          <a:noFill/>
        </p:spPr>
        <p:txBody>
          <a:bodyPr wrap="square" rtlCol="0">
            <a:spAutoFit/>
          </a:bodyPr>
          <a:lstStyle/>
          <a:p>
            <a:endParaRPr lang="LID4096"/>
          </a:p>
        </p:txBody>
      </p:sp>
      <p:pic>
        <p:nvPicPr>
          <p:cNvPr id="2" name="Afbeelding 1">
            <a:extLst>
              <a:ext uri="{FF2B5EF4-FFF2-40B4-BE49-F238E27FC236}">
                <a16:creationId xmlns:a16="http://schemas.microsoft.com/office/drawing/2014/main" id="{1B7F0FD8-E670-43AE-8DE1-C4F13A337B2D}"/>
              </a:ext>
            </a:extLst>
          </p:cNvPr>
          <p:cNvPicPr>
            <a:picLocks noChangeAspect="1"/>
          </p:cNvPicPr>
          <p:nvPr/>
        </p:nvPicPr>
        <p:blipFill rotWithShape="1">
          <a:blip r:embed="rId3"/>
          <a:srcRect l="26905" t="18667" r="28059" b="6666"/>
          <a:stretch/>
        </p:blipFill>
        <p:spPr>
          <a:xfrm>
            <a:off x="3718559" y="1280161"/>
            <a:ext cx="4632961" cy="5120640"/>
          </a:xfrm>
          <a:prstGeom prst="rect">
            <a:avLst/>
          </a:prstGeom>
        </p:spPr>
      </p:pic>
    </p:spTree>
    <p:extLst>
      <p:ext uri="{BB962C8B-B14F-4D97-AF65-F5344CB8AC3E}">
        <p14:creationId xmlns:p14="http://schemas.microsoft.com/office/powerpoint/2010/main" val="2058008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normAutofit/>
          </a:bodyPr>
          <a:lstStyle/>
          <a:p>
            <a:pPr marL="114300" lvl="0">
              <a:lnSpc>
                <a:spcPct val="100000"/>
              </a:lnSpc>
              <a:spcBef>
                <a:spcPts val="0"/>
              </a:spcBef>
              <a:buSzPts val="1800"/>
            </a:pPr>
            <a:r>
              <a:rPr lang="fr-BE"/>
              <a:t>Prototype in Spring Boot</a:t>
            </a:r>
          </a:p>
        </p:txBody>
      </p:sp>
      <p:sp>
        <p:nvSpPr>
          <p:cNvPr id="5" name="Marcador de posición de texto 4"/>
          <p:cNvSpPr>
            <a:spLocks noGrp="1"/>
          </p:cNvSpPr>
          <p:nvPr>
            <p:ph type="body" idx="1"/>
          </p:nvPr>
        </p:nvSpPr>
        <p:spPr/>
        <p:txBody>
          <a:bodyPr rtlCol="0"/>
          <a:lstStyle/>
          <a:p>
            <a:pPr rtl="0"/>
            <a:endParaRPr lang="es-ES"/>
          </a:p>
        </p:txBody>
      </p:sp>
    </p:spTree>
    <p:extLst>
      <p:ext uri="{BB962C8B-B14F-4D97-AF65-F5344CB8AC3E}">
        <p14:creationId xmlns:p14="http://schemas.microsoft.com/office/powerpoint/2010/main" val="4247238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298104" y="1950142"/>
            <a:ext cx="9631680" cy="369332"/>
          </a:xfrm>
          <a:prstGeom prst="rect">
            <a:avLst/>
          </a:prstGeom>
          <a:noFill/>
        </p:spPr>
        <p:txBody>
          <a:bodyPr wrap="square" rtlCol="0">
            <a:spAutoFit/>
          </a:bodyPr>
          <a:lstStyle/>
          <a:p>
            <a:r>
              <a:rPr lang="nl-NL" b="1"/>
              <a:t>Als verhuurder kan ik een pand voor verhuur aan OneHouseStand voorstellen </a:t>
            </a:r>
            <a:r>
              <a:rPr lang="nl-NL"/>
              <a:t> </a:t>
            </a:r>
            <a:endParaRPr lang="LID4096"/>
          </a:p>
        </p:txBody>
      </p:sp>
      <p:pic>
        <p:nvPicPr>
          <p:cNvPr id="35842" name="Picture 2">
            <a:extLst>
              <a:ext uri="{FF2B5EF4-FFF2-40B4-BE49-F238E27FC236}">
                <a16:creationId xmlns:a16="http://schemas.microsoft.com/office/drawing/2014/main" id="{DEB48096-45E8-4877-BDF6-7929C4439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723" y="2886697"/>
            <a:ext cx="5479694" cy="3726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a:extLst>
              <a:ext uri="{FF2B5EF4-FFF2-40B4-BE49-F238E27FC236}">
                <a16:creationId xmlns:a16="http://schemas.microsoft.com/office/drawing/2014/main" id="{AC7EB30F-F163-4D13-9ED4-2E73652BD6E5}"/>
              </a:ext>
            </a:extLst>
          </p:cNvPr>
          <p:cNvSpPr txBox="1"/>
          <p:nvPr/>
        </p:nvSpPr>
        <p:spPr>
          <a:xfrm>
            <a:off x="1300037" y="2356753"/>
            <a:ext cx="9665772"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ea typeface="+mn-lt"/>
                <a:cs typeface="+mn-lt"/>
              </a:rPr>
              <a:t>Als verhuurder kunne we op de lijst van panden terechtkomen en hier op nieuw pand drukken om een nieuw pand toevoegen</a:t>
            </a:r>
            <a:endParaRPr lang="nl-NL">
              <a:ea typeface="+mn-lt"/>
              <a:cs typeface="+mn-lt"/>
            </a:endParaRPr>
          </a:p>
        </p:txBody>
      </p:sp>
    </p:spTree>
    <p:extLst>
      <p:ext uri="{BB962C8B-B14F-4D97-AF65-F5344CB8AC3E}">
        <p14:creationId xmlns:p14="http://schemas.microsoft.com/office/powerpoint/2010/main" val="2617779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r>
              <a:rPr lang="nl-NL"/>
              <a:t>Daarna komen we op onze </a:t>
            </a:r>
            <a:r>
              <a:rPr lang="nl-NL" err="1"/>
              <a:t>pandToevoegen</a:t>
            </a:r>
            <a:r>
              <a:rPr lang="nl-NL"/>
              <a:t> terecht</a:t>
            </a:r>
          </a:p>
        </p:txBody>
      </p:sp>
      <p:pic>
        <p:nvPicPr>
          <p:cNvPr id="39938" name="Picture 2">
            <a:extLst>
              <a:ext uri="{FF2B5EF4-FFF2-40B4-BE49-F238E27FC236}">
                <a16:creationId xmlns:a16="http://schemas.microsoft.com/office/drawing/2014/main" id="{EFC2CB65-A3F4-4293-89E5-29EF7334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729" y="2747076"/>
            <a:ext cx="9818868" cy="26927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6598F8-D99D-4014-AF73-BA1B9D058620}"/>
              </a:ext>
            </a:extLst>
          </p:cNvPr>
          <p:cNvSpPr txBox="1"/>
          <p:nvPr/>
        </p:nvSpPr>
        <p:spPr>
          <a:xfrm>
            <a:off x="4722812"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a:t>Click to add text</a:t>
            </a:r>
          </a:p>
        </p:txBody>
      </p:sp>
    </p:spTree>
    <p:extLst>
      <p:ext uri="{BB962C8B-B14F-4D97-AF65-F5344CB8AC3E}">
        <p14:creationId xmlns:p14="http://schemas.microsoft.com/office/powerpoint/2010/main" val="1840411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38914" name="Picture 2">
            <a:extLst>
              <a:ext uri="{FF2B5EF4-FFF2-40B4-BE49-F238E27FC236}">
                <a16:creationId xmlns:a16="http://schemas.microsoft.com/office/drawing/2014/main" id="{40B44F09-F36A-4D86-96C4-D411D5BD1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75" y="2943079"/>
            <a:ext cx="6973386" cy="3201788"/>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2568D463-BE64-44AD-8B78-027E2C2804C4}"/>
              </a:ext>
            </a:extLst>
          </p:cNvPr>
          <p:cNvSpPr/>
          <p:nvPr/>
        </p:nvSpPr>
        <p:spPr>
          <a:xfrm>
            <a:off x="1318952" y="1942468"/>
            <a:ext cx="5503026" cy="923330"/>
          </a:xfrm>
          <a:prstGeom prst="rect">
            <a:avLst/>
          </a:prstGeom>
        </p:spPr>
        <p:txBody>
          <a:bodyPr wrap="square">
            <a:spAutoFit/>
          </a:bodyPr>
          <a:lstStyle/>
          <a:p>
            <a:r>
              <a:rPr lang="nl-BE" err="1">
                <a:solidFill>
                  <a:srgbClr val="000000"/>
                </a:solidFill>
                <a:latin typeface="Calibri" panose="020F0502020204030204" pitchFamily="34" charset="0"/>
              </a:rPr>
              <a:t>Waneer</a:t>
            </a:r>
            <a:r>
              <a:rPr lang="nl-BE">
                <a:solidFill>
                  <a:srgbClr val="000000"/>
                </a:solidFill>
                <a:latin typeface="Calibri" panose="020F0502020204030204" pitchFamily="34" charset="0"/>
              </a:rPr>
              <a:t> een aanvraag ingediend wordt, is het zichtbaar op de panden pagina van de </a:t>
            </a:r>
            <a:r>
              <a:rPr lang="nl-BE" err="1">
                <a:solidFill>
                  <a:srgbClr val="000000"/>
                </a:solidFill>
                <a:latin typeface="Calibri" panose="020F0502020204030204" pitchFamily="34" charset="0"/>
              </a:rPr>
              <a:t>screener</a:t>
            </a:r>
            <a:r>
              <a:rPr lang="nl-BE">
                <a:solidFill>
                  <a:srgbClr val="000000"/>
                </a:solidFill>
                <a:latin typeface="Calibri" panose="020F0502020204030204" pitchFamily="34" charset="0"/>
              </a:rPr>
              <a:t>. Nog niet op de publieke lijst dus</a:t>
            </a:r>
            <a:endParaRPr lang="LID4096"/>
          </a:p>
        </p:txBody>
      </p:sp>
    </p:spTree>
    <p:extLst>
      <p:ext uri="{BB962C8B-B14F-4D97-AF65-F5344CB8AC3E}">
        <p14:creationId xmlns:p14="http://schemas.microsoft.com/office/powerpoint/2010/main" val="3487507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068193" y="1535084"/>
            <a:ext cx="9631680" cy="4444538"/>
          </a:xfrm>
          <a:prstGeom prst="rect">
            <a:avLst/>
          </a:prstGeom>
          <a:noFill/>
        </p:spPr>
        <p:txBody>
          <a:bodyPr wrap="square" rtlCol="0">
            <a:spAutoFit/>
          </a:bodyPr>
          <a:lstStyle/>
          <a:p>
            <a:endParaRPr lang="LID4096"/>
          </a:p>
        </p:txBody>
      </p:sp>
      <p:sp>
        <p:nvSpPr>
          <p:cNvPr id="7" name="Tekstvak 6">
            <a:extLst>
              <a:ext uri="{FF2B5EF4-FFF2-40B4-BE49-F238E27FC236}">
                <a16:creationId xmlns:a16="http://schemas.microsoft.com/office/drawing/2014/main" id="{FBBEB3AD-A488-4100-8559-6A71AB670E72}"/>
              </a:ext>
            </a:extLst>
          </p:cNvPr>
          <p:cNvSpPr txBox="1"/>
          <p:nvPr/>
        </p:nvSpPr>
        <p:spPr>
          <a:xfrm>
            <a:off x="1248428" y="2018826"/>
            <a:ext cx="9631680" cy="646331"/>
          </a:xfrm>
          <a:prstGeom prst="rect">
            <a:avLst/>
          </a:prstGeom>
          <a:noFill/>
        </p:spPr>
        <p:txBody>
          <a:bodyPr wrap="square" rtlCol="0">
            <a:spAutoFit/>
          </a:bodyPr>
          <a:lstStyle/>
          <a:p>
            <a:r>
              <a:rPr lang="nl-NL" b="1"/>
              <a:t>Als </a:t>
            </a:r>
            <a:r>
              <a:rPr lang="nl-NL" b="1" err="1"/>
              <a:t>screener</a:t>
            </a:r>
            <a:r>
              <a:rPr lang="nl-NL" b="1"/>
              <a:t> kan ik een pand aan</a:t>
            </a:r>
          </a:p>
          <a:p>
            <a:r>
              <a:rPr lang="nl-NL" b="1" err="1"/>
              <a:t>OneHouseStand</a:t>
            </a:r>
            <a:r>
              <a:rPr lang="nl-NL" b="1"/>
              <a:t> toevoegen </a:t>
            </a:r>
            <a:r>
              <a:rPr lang="nl-NL"/>
              <a:t>  </a:t>
            </a:r>
            <a:endParaRPr lang="LID4096"/>
          </a:p>
        </p:txBody>
      </p:sp>
      <p:pic>
        <p:nvPicPr>
          <p:cNvPr id="37890" name="Picture 2">
            <a:extLst>
              <a:ext uri="{FF2B5EF4-FFF2-40B4-BE49-F238E27FC236}">
                <a16:creationId xmlns:a16="http://schemas.microsoft.com/office/drawing/2014/main" id="{EC38D199-09EC-4CF7-92C2-E94D53A7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614" y="1084117"/>
            <a:ext cx="5325554" cy="5732919"/>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DB3472D4-FD72-4FA2-811C-E86401439C2C}"/>
              </a:ext>
            </a:extLst>
          </p:cNvPr>
          <p:cNvSpPr/>
          <p:nvPr/>
        </p:nvSpPr>
        <p:spPr>
          <a:xfrm>
            <a:off x="1248428" y="4164711"/>
            <a:ext cx="6092825" cy="1477328"/>
          </a:xfrm>
          <a:prstGeom prst="rect">
            <a:avLst/>
          </a:prstGeom>
        </p:spPr>
        <p:txBody>
          <a:bodyPr>
            <a:spAutoFit/>
          </a:bodyPr>
          <a:lstStyle/>
          <a:p>
            <a:pPr fontAlgn="base"/>
            <a:r>
              <a:rPr lang="nl-NL">
                <a:solidFill>
                  <a:srgbClr val="000000"/>
                </a:solidFill>
                <a:latin typeface="Calibri" panose="020F0502020204030204" pitchFamily="34" charset="0"/>
              </a:rPr>
              <a:t>Hier kan de klikken op “Goedkeuren” of “Afkeuren”. </a:t>
            </a:r>
            <a:endParaRPr lang="nl-NL">
              <a:solidFill>
                <a:srgbClr val="000000"/>
              </a:solidFill>
              <a:latin typeface="Segoe UI" panose="020B0502040204020203" pitchFamily="34" charset="0"/>
            </a:endParaRPr>
          </a:p>
          <a:p>
            <a:pPr fontAlgn="base"/>
            <a:r>
              <a:rPr lang="nl-NL">
                <a:solidFill>
                  <a:srgbClr val="000000"/>
                </a:solidFill>
                <a:latin typeface="Calibri" panose="020F0502020204030204" pitchFamily="34" charset="0"/>
              </a:rPr>
              <a:t>Wanneer het pand goedgekeurd is, is het pand </a:t>
            </a:r>
            <a:br>
              <a:rPr lang="nl-NL">
                <a:solidFill>
                  <a:srgbClr val="000000"/>
                </a:solidFill>
                <a:latin typeface="Calibri" panose="020F0502020204030204" pitchFamily="34" charset="0"/>
              </a:rPr>
            </a:br>
            <a:r>
              <a:rPr lang="nl-NL">
                <a:solidFill>
                  <a:srgbClr val="000000"/>
                </a:solidFill>
                <a:latin typeface="Calibri" panose="020F0502020204030204" pitchFamily="34" charset="0"/>
              </a:rPr>
              <a:t>zichtbaar op de publieke lijst van panden. De </a:t>
            </a:r>
            <a:br>
              <a:rPr lang="nl-NL">
                <a:solidFill>
                  <a:srgbClr val="000000"/>
                </a:solidFill>
                <a:latin typeface="Calibri" panose="020F0502020204030204" pitchFamily="34" charset="0"/>
              </a:rPr>
            </a:br>
            <a:r>
              <a:rPr lang="nl-NL">
                <a:solidFill>
                  <a:srgbClr val="000000"/>
                </a:solidFill>
                <a:latin typeface="Calibri" panose="020F0502020204030204" pitchFamily="34" charset="0"/>
              </a:rPr>
              <a:t>knoppen goedkeuren en afkeuren zijn enkel zichtbaar </a:t>
            </a:r>
          </a:p>
          <a:p>
            <a:pPr fontAlgn="base"/>
            <a:r>
              <a:rPr lang="nl-NL">
                <a:solidFill>
                  <a:srgbClr val="000000"/>
                </a:solidFill>
                <a:latin typeface="Calibri" panose="020F0502020204030204" pitchFamily="34" charset="0"/>
              </a:rPr>
              <a:t>wanneer de status van een pand ongekeurd is. </a:t>
            </a:r>
            <a:endParaRPr lang="nl-NL" b="0" i="0">
              <a:solidFill>
                <a:srgbClr val="000000"/>
              </a:solidFill>
              <a:effectLst/>
              <a:latin typeface="Segoe UI" panose="020B0502040204020203" pitchFamily="34" charset="0"/>
            </a:endParaRPr>
          </a:p>
        </p:txBody>
      </p:sp>
      <p:sp>
        <p:nvSpPr>
          <p:cNvPr id="8" name="TextBox 1">
            <a:extLst>
              <a:ext uri="{FF2B5EF4-FFF2-40B4-BE49-F238E27FC236}">
                <a16:creationId xmlns:a16="http://schemas.microsoft.com/office/drawing/2014/main" id="{1673735E-A705-42C1-BA92-236B062D7A83}"/>
              </a:ext>
            </a:extLst>
          </p:cNvPr>
          <p:cNvSpPr txBox="1"/>
          <p:nvPr/>
        </p:nvSpPr>
        <p:spPr>
          <a:xfrm>
            <a:off x="1252277" y="3014691"/>
            <a:ext cx="5163977"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ea typeface="+mn-lt"/>
                <a:cs typeface="+mn-lt"/>
              </a:rPr>
              <a:t>Wanneer de </a:t>
            </a:r>
            <a:r>
              <a:rPr lang="nl-BE" err="1">
                <a:ea typeface="+mn-lt"/>
                <a:cs typeface="+mn-lt"/>
              </a:rPr>
              <a:t>screener</a:t>
            </a:r>
            <a:r>
              <a:rPr lang="nl-BE">
                <a:ea typeface="+mn-lt"/>
                <a:cs typeface="+mn-lt"/>
              </a:rPr>
              <a:t> uit de lijst van panden een element selecteert komt hij op de </a:t>
            </a:r>
            <a:r>
              <a:rPr lang="nl-BE" err="1">
                <a:ea typeface="+mn-lt"/>
                <a:cs typeface="+mn-lt"/>
              </a:rPr>
              <a:t>Edit</a:t>
            </a:r>
            <a:r>
              <a:rPr lang="nl-BE">
                <a:ea typeface="+mn-lt"/>
                <a:cs typeface="+mn-lt"/>
              </a:rPr>
              <a:t> pand pagina.</a:t>
            </a:r>
            <a:endParaRPr lang="nl-NL">
              <a:ea typeface="+mn-lt"/>
              <a:cs typeface="+mn-lt"/>
            </a:endParaRPr>
          </a:p>
        </p:txBody>
      </p:sp>
    </p:spTree>
    <p:extLst>
      <p:ext uri="{BB962C8B-B14F-4D97-AF65-F5344CB8AC3E}">
        <p14:creationId xmlns:p14="http://schemas.microsoft.com/office/powerpoint/2010/main" val="29112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6" name="Tekstvak 5">
            <a:extLst>
              <a:ext uri="{FF2B5EF4-FFF2-40B4-BE49-F238E27FC236}">
                <a16:creationId xmlns:a16="http://schemas.microsoft.com/office/drawing/2014/main" id="{B899D1EE-8A1F-476A-AEE1-98465634AB89}"/>
              </a:ext>
            </a:extLst>
          </p:cNvPr>
          <p:cNvSpPr txBox="1"/>
          <p:nvPr/>
        </p:nvSpPr>
        <p:spPr>
          <a:xfrm>
            <a:off x="1248428" y="2018826"/>
            <a:ext cx="4845984" cy="646331"/>
          </a:xfrm>
          <a:prstGeom prst="rect">
            <a:avLst/>
          </a:prstGeom>
          <a:noFill/>
        </p:spPr>
        <p:txBody>
          <a:bodyPr wrap="square" rtlCol="0">
            <a:spAutoFit/>
          </a:bodyPr>
          <a:lstStyle/>
          <a:p>
            <a:r>
              <a:rPr lang="nl-NL" b="1"/>
              <a:t>Als syndicus kan ik een pand van de nodige </a:t>
            </a:r>
          </a:p>
          <a:p>
            <a:r>
              <a:rPr lang="nl-NL" b="1" err="1"/>
              <a:t>Verimpex</a:t>
            </a:r>
            <a:r>
              <a:rPr lang="nl-NL" b="1"/>
              <a:t>-matten voorzien </a:t>
            </a:r>
            <a:r>
              <a:rPr lang="nl-NL"/>
              <a:t>   </a:t>
            </a:r>
            <a:endParaRPr lang="LID4096"/>
          </a:p>
        </p:txBody>
      </p:sp>
      <p:pic>
        <p:nvPicPr>
          <p:cNvPr id="36868" name="Picture 4">
            <a:extLst>
              <a:ext uri="{FF2B5EF4-FFF2-40B4-BE49-F238E27FC236}">
                <a16:creationId xmlns:a16="http://schemas.microsoft.com/office/drawing/2014/main" id="{3EFE38D5-50E6-41CC-82B7-C5265928F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395" y="1070870"/>
            <a:ext cx="4468081" cy="5857875"/>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A54AF94E-13E6-4CF1-AFB3-56A1AE8DC0E4}"/>
              </a:ext>
            </a:extLst>
          </p:cNvPr>
          <p:cNvSpPr/>
          <p:nvPr/>
        </p:nvSpPr>
        <p:spPr>
          <a:xfrm>
            <a:off x="1248428" y="3379441"/>
            <a:ext cx="5876785" cy="923330"/>
          </a:xfrm>
          <a:prstGeom prst="rect">
            <a:avLst/>
          </a:prstGeom>
        </p:spPr>
        <p:txBody>
          <a:bodyPr wrap="square" anchor="t">
            <a:spAutoFit/>
          </a:bodyPr>
          <a:lstStyle/>
          <a:p>
            <a:r>
              <a:rPr lang="nl-BE">
                <a:solidFill>
                  <a:srgbClr val="000000"/>
                </a:solidFill>
                <a:latin typeface="Calibri"/>
                <a:cs typeface="Calibri"/>
              </a:rPr>
              <a:t>We beginnen op de startpagina</a:t>
            </a:r>
            <a:br>
              <a:rPr lang="nl-BE">
                <a:solidFill>
                  <a:srgbClr val="000000"/>
                </a:solidFill>
                <a:latin typeface="Calibri"/>
                <a:cs typeface="Calibri"/>
              </a:rPr>
            </a:br>
            <a:r>
              <a:rPr lang="nl-NL">
                <a:ea typeface="+mn-lt"/>
                <a:cs typeface="+mn-lt"/>
              </a:rPr>
              <a:t>We navigeren naar Lijst van matten (syndicus) en melden </a:t>
            </a:r>
            <a:endParaRPr lang="en-US">
              <a:ea typeface="+mn-lt"/>
              <a:cs typeface="+mn-lt"/>
            </a:endParaRPr>
          </a:p>
          <a:p>
            <a:r>
              <a:rPr lang="nl-NL">
                <a:ea typeface="+mn-lt"/>
                <a:cs typeface="+mn-lt"/>
              </a:rPr>
              <a:t>ons aan met een account dat toebehoort tot het syndicus.</a:t>
            </a:r>
            <a:endParaRPr lang="LID4096"/>
          </a:p>
        </p:txBody>
      </p:sp>
    </p:spTree>
    <p:extLst>
      <p:ext uri="{BB962C8B-B14F-4D97-AF65-F5344CB8AC3E}">
        <p14:creationId xmlns:p14="http://schemas.microsoft.com/office/powerpoint/2010/main" val="3315037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1308717" y="2207472"/>
            <a:ext cx="9631680" cy="1200329"/>
          </a:xfrm>
          <a:prstGeom prst="rect">
            <a:avLst/>
          </a:prstGeom>
          <a:noFill/>
        </p:spPr>
        <p:txBody>
          <a:bodyPr wrap="square" rtlCol="0" anchor="t">
            <a:spAutoFit/>
          </a:bodyPr>
          <a:lstStyle/>
          <a:p>
            <a:endParaRPr lang="nl-NL"/>
          </a:p>
          <a:p>
            <a:r>
              <a:rPr lang="nl-NL"/>
              <a:t>Hierna zien we een overzicht van de panden en een lijst van </a:t>
            </a:r>
          </a:p>
          <a:p>
            <a:r>
              <a:rPr lang="nl-NL"/>
              <a:t>de matten eronder. Als je beslist om een mat toe te voegen </a:t>
            </a:r>
          </a:p>
          <a:p>
            <a:r>
              <a:rPr lang="nl-NL"/>
              <a:t>aan een pand, klik je op een van de panden. </a:t>
            </a:r>
            <a:endParaRPr lang="LID4096"/>
          </a:p>
        </p:txBody>
      </p:sp>
      <p:pic>
        <p:nvPicPr>
          <p:cNvPr id="63490" name="Picture 2">
            <a:extLst>
              <a:ext uri="{FF2B5EF4-FFF2-40B4-BE49-F238E27FC236}">
                <a16:creationId xmlns:a16="http://schemas.microsoft.com/office/drawing/2014/main" id="{601EEA76-41D5-46DE-A19F-84A0F9A3D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8037" y="1109054"/>
            <a:ext cx="4633033" cy="5687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465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bekijken</a:t>
            </a:r>
          </a:p>
        </p:txBody>
      </p:sp>
      <p:pic>
        <p:nvPicPr>
          <p:cNvPr id="2" name="Picture 4" descr="Afbeelding met schermafbeelding&#10;&#10;Beschrijving is gegenereerd met zeer hoge betrouwbaarheid">
            <a:extLst>
              <a:ext uri="{FF2B5EF4-FFF2-40B4-BE49-F238E27FC236}">
                <a16:creationId xmlns:a16="http://schemas.microsoft.com/office/drawing/2014/main" id="{789924BD-DC34-42C1-8206-412A95F6B563}"/>
              </a:ext>
            </a:extLst>
          </p:cNvPr>
          <p:cNvPicPr>
            <a:picLocks noChangeAspect="1"/>
          </p:cNvPicPr>
          <p:nvPr/>
        </p:nvPicPr>
        <p:blipFill>
          <a:blip r:embed="rId3"/>
          <a:stretch>
            <a:fillRect/>
          </a:stretch>
        </p:blipFill>
        <p:spPr>
          <a:xfrm>
            <a:off x="4560082" y="1588045"/>
            <a:ext cx="6912019" cy="2662622"/>
          </a:xfrm>
          <a:prstGeom prst="rect">
            <a:avLst/>
          </a:prstGeom>
        </p:spPr>
      </p:pic>
      <p:sp>
        <p:nvSpPr>
          <p:cNvPr id="7" name="Tekstvak 3">
            <a:extLst>
              <a:ext uri="{FF2B5EF4-FFF2-40B4-BE49-F238E27FC236}">
                <a16:creationId xmlns:a16="http://schemas.microsoft.com/office/drawing/2014/main" id="{1B78B6DB-1BF9-4BFC-A2F8-DA0336D998F5}"/>
              </a:ext>
            </a:extLst>
          </p:cNvPr>
          <p:cNvSpPr txBox="1"/>
          <p:nvPr/>
        </p:nvSpPr>
        <p:spPr>
          <a:xfrm>
            <a:off x="1025550" y="1981711"/>
            <a:ext cx="3561873"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nl-BE">
                <a:latin typeface="Calibri"/>
                <a:cs typeface="Calibri"/>
              </a:rPr>
              <a:t>via @GetMapping(“/aanbod”), zal wanneer </a:t>
            </a:r>
            <a:r>
              <a:rPr lang="nl-BE">
                <a:latin typeface="Calibri"/>
                <a:ea typeface="+mn-lt"/>
                <a:cs typeface="Calibri"/>
              </a:rPr>
              <a:t>er naar localhost:xxx/aanbod  genavigeerd wordt, alle panden weergegeven worden en de html pagina “aanbod.html” weergegeven worden. </a:t>
            </a:r>
            <a:r>
              <a:rPr lang="nl-NL">
                <a:latin typeface="Calibri"/>
                <a:ea typeface="+mn-lt"/>
                <a:cs typeface="Calibri"/>
              </a:rPr>
              <a:t> </a:t>
            </a:r>
            <a:endParaRPr lang="nl-NL"/>
          </a:p>
        </p:txBody>
      </p:sp>
      <p:pic>
        <p:nvPicPr>
          <p:cNvPr id="4" name="Picture 4" descr="Afbeelding met schermafbeelding, weg&#10;&#10;Beschrijving is gegenereerd met hoge betrouwbaarheid">
            <a:extLst>
              <a:ext uri="{FF2B5EF4-FFF2-40B4-BE49-F238E27FC236}">
                <a16:creationId xmlns:a16="http://schemas.microsoft.com/office/drawing/2014/main" id="{F7AF8755-8F1E-46B0-B2A7-770843FEF699}"/>
              </a:ext>
            </a:extLst>
          </p:cNvPr>
          <p:cNvPicPr>
            <a:picLocks noChangeAspect="1"/>
          </p:cNvPicPr>
          <p:nvPr/>
        </p:nvPicPr>
        <p:blipFill>
          <a:blip r:embed="rId4"/>
          <a:stretch>
            <a:fillRect/>
          </a:stretch>
        </p:blipFill>
        <p:spPr>
          <a:xfrm>
            <a:off x="4582890" y="4313205"/>
            <a:ext cx="5354794" cy="2386041"/>
          </a:xfrm>
          <a:prstGeom prst="rect">
            <a:avLst/>
          </a:prstGeom>
        </p:spPr>
      </p:pic>
    </p:spTree>
    <p:extLst>
      <p:ext uri="{BB962C8B-B14F-4D97-AF65-F5344CB8AC3E}">
        <p14:creationId xmlns:p14="http://schemas.microsoft.com/office/powerpoint/2010/main" val="503310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62466" name="Picture 2">
            <a:extLst>
              <a:ext uri="{FF2B5EF4-FFF2-40B4-BE49-F238E27FC236}">
                <a16:creationId xmlns:a16="http://schemas.microsoft.com/office/drawing/2014/main" id="{AFF9F525-8DA5-481C-BCF6-0452C3CD3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873" y="1038440"/>
            <a:ext cx="4657320" cy="5772454"/>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4A5244BC-A71E-4B32-962A-23CF158BDE6D}"/>
              </a:ext>
            </a:extLst>
          </p:cNvPr>
          <p:cNvSpPr/>
          <p:nvPr/>
        </p:nvSpPr>
        <p:spPr>
          <a:xfrm>
            <a:off x="1248428" y="2329934"/>
            <a:ext cx="4144724" cy="369332"/>
          </a:xfrm>
          <a:prstGeom prst="rect">
            <a:avLst/>
          </a:prstGeom>
        </p:spPr>
        <p:txBody>
          <a:bodyPr wrap="none">
            <a:spAutoFit/>
          </a:bodyPr>
          <a:lstStyle/>
          <a:p>
            <a:r>
              <a:rPr lang="nl-NL">
                <a:solidFill>
                  <a:srgbClr val="000000"/>
                </a:solidFill>
                <a:latin typeface="Calibri" panose="020F0502020204030204" pitchFamily="34" charset="0"/>
              </a:rPr>
              <a:t>Vervolgens kom je terecht op deze pagina.</a:t>
            </a:r>
            <a:endParaRPr lang="LID4096"/>
          </a:p>
        </p:txBody>
      </p:sp>
    </p:spTree>
    <p:extLst>
      <p:ext uri="{BB962C8B-B14F-4D97-AF65-F5344CB8AC3E}">
        <p14:creationId xmlns:p14="http://schemas.microsoft.com/office/powerpoint/2010/main" val="955537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5" name="Tekstvak 4">
            <a:extLst>
              <a:ext uri="{FF2B5EF4-FFF2-40B4-BE49-F238E27FC236}">
                <a16:creationId xmlns:a16="http://schemas.microsoft.com/office/drawing/2014/main" id="{569E729A-7A9B-4D6D-977D-3D2FB00A6429}"/>
              </a:ext>
            </a:extLst>
          </p:cNvPr>
          <p:cNvSpPr txBox="1"/>
          <p:nvPr/>
        </p:nvSpPr>
        <p:spPr>
          <a:xfrm>
            <a:off x="5076306" y="1990242"/>
            <a:ext cx="9405058" cy="4249844"/>
          </a:xfrm>
          <a:prstGeom prst="rect">
            <a:avLst/>
          </a:prstGeom>
          <a:noFill/>
        </p:spPr>
        <p:txBody>
          <a:bodyPr wrap="square" rtlCol="0">
            <a:spAutoFit/>
          </a:bodyPr>
          <a:lstStyle/>
          <a:p>
            <a:endParaRPr lang="LID4096"/>
          </a:p>
        </p:txBody>
      </p:sp>
      <p:pic>
        <p:nvPicPr>
          <p:cNvPr id="69634" name="Picture 2">
            <a:extLst>
              <a:ext uri="{FF2B5EF4-FFF2-40B4-BE49-F238E27FC236}">
                <a16:creationId xmlns:a16="http://schemas.microsoft.com/office/drawing/2014/main" id="{AEF90737-55C1-425E-ACA5-282686482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822" y="1020276"/>
            <a:ext cx="4659745" cy="5720047"/>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B1FE0F7F-BF6B-460E-979F-2559D33CC376}"/>
              </a:ext>
            </a:extLst>
          </p:cNvPr>
          <p:cNvSpPr/>
          <p:nvPr/>
        </p:nvSpPr>
        <p:spPr>
          <a:xfrm>
            <a:off x="1468582" y="2548444"/>
            <a:ext cx="6092825" cy="923330"/>
          </a:xfrm>
          <a:prstGeom prst="rect">
            <a:avLst/>
          </a:prstGeom>
        </p:spPr>
        <p:txBody>
          <a:bodyPr>
            <a:spAutoFit/>
          </a:bodyPr>
          <a:lstStyle/>
          <a:p>
            <a:r>
              <a:rPr lang="nl-NL">
                <a:solidFill>
                  <a:srgbClr val="000000"/>
                </a:solidFill>
                <a:latin typeface="Calibri" panose="020F0502020204030204" pitchFamily="34" charset="0"/>
              </a:rPr>
              <a:t> Hier kan je de aankoopprijs van de nieuwe mat invoeren, evenals het productnummer van de mat. Als je vervolgens op mat toevoegen klikt wordt deze mat toegevoegd.</a:t>
            </a:r>
            <a:endParaRPr lang="LID4096"/>
          </a:p>
        </p:txBody>
      </p:sp>
    </p:spTree>
    <p:extLst>
      <p:ext uri="{BB962C8B-B14F-4D97-AF65-F5344CB8AC3E}">
        <p14:creationId xmlns:p14="http://schemas.microsoft.com/office/powerpoint/2010/main" val="283502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68610" name="Picture 2">
            <a:extLst>
              <a:ext uri="{FF2B5EF4-FFF2-40B4-BE49-F238E27FC236}">
                <a16:creationId xmlns:a16="http://schemas.microsoft.com/office/drawing/2014/main" id="{DB2BE403-7CBD-40DB-A6D9-5B7FAE85F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239" y="1108844"/>
            <a:ext cx="4683459" cy="5749156"/>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FDAA3828-CA04-41BA-887B-9AE998715826}"/>
              </a:ext>
            </a:extLst>
          </p:cNvPr>
          <p:cNvSpPr/>
          <p:nvPr/>
        </p:nvSpPr>
        <p:spPr>
          <a:xfrm>
            <a:off x="1248428" y="2228671"/>
            <a:ext cx="6092825" cy="369332"/>
          </a:xfrm>
          <a:prstGeom prst="rect">
            <a:avLst/>
          </a:prstGeom>
        </p:spPr>
        <p:txBody>
          <a:bodyPr>
            <a:spAutoFit/>
          </a:bodyPr>
          <a:lstStyle/>
          <a:p>
            <a:r>
              <a:rPr lang="nl-NL">
                <a:solidFill>
                  <a:srgbClr val="000000"/>
                </a:solidFill>
                <a:latin typeface="Calibri" panose="020F0502020204030204" pitchFamily="34" charset="0"/>
              </a:rPr>
              <a:t> </a:t>
            </a:r>
            <a:endParaRPr lang="LID4096"/>
          </a:p>
        </p:txBody>
      </p:sp>
      <p:sp>
        <p:nvSpPr>
          <p:cNvPr id="6" name="Rechthoek 5">
            <a:extLst>
              <a:ext uri="{FF2B5EF4-FFF2-40B4-BE49-F238E27FC236}">
                <a16:creationId xmlns:a16="http://schemas.microsoft.com/office/drawing/2014/main" id="{30FFB211-B8CC-471C-9454-7C9BB56B2FF9}"/>
              </a:ext>
            </a:extLst>
          </p:cNvPr>
          <p:cNvSpPr/>
          <p:nvPr/>
        </p:nvSpPr>
        <p:spPr>
          <a:xfrm>
            <a:off x="1248427" y="2366946"/>
            <a:ext cx="6092825" cy="923330"/>
          </a:xfrm>
          <a:prstGeom prst="rect">
            <a:avLst/>
          </a:prstGeom>
        </p:spPr>
        <p:txBody>
          <a:bodyPr>
            <a:spAutoFit/>
          </a:bodyPr>
          <a:lstStyle/>
          <a:p>
            <a:r>
              <a:rPr lang="nl-NL">
                <a:solidFill>
                  <a:srgbClr val="000000"/>
                </a:solidFill>
                <a:latin typeface="Calibri" panose="020F0502020204030204" pitchFamily="34" charset="0"/>
              </a:rPr>
              <a:t>Hier kunnen we zien dat de mat toegevoegd werd. We kunnen opmerken dat de status automatisch op “goed” gezet wordt, </a:t>
            </a:r>
          </a:p>
          <a:p>
            <a:r>
              <a:rPr lang="nl-NL">
                <a:solidFill>
                  <a:srgbClr val="000000"/>
                </a:solidFill>
                <a:latin typeface="Calibri" panose="020F0502020204030204" pitchFamily="34" charset="0"/>
              </a:rPr>
              <a:t>en dat laatst gecheckt de datum van vandaag krijgt. </a:t>
            </a:r>
            <a:endParaRPr lang="LID4096"/>
          </a:p>
        </p:txBody>
      </p:sp>
    </p:spTree>
    <p:extLst>
      <p:ext uri="{BB962C8B-B14F-4D97-AF65-F5344CB8AC3E}">
        <p14:creationId xmlns:p14="http://schemas.microsoft.com/office/powerpoint/2010/main" val="158715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6" name="Tekstvak 5">
            <a:extLst>
              <a:ext uri="{FF2B5EF4-FFF2-40B4-BE49-F238E27FC236}">
                <a16:creationId xmlns:a16="http://schemas.microsoft.com/office/drawing/2014/main" id="{A6FADE83-1412-48EB-912F-28D4817AA4F2}"/>
              </a:ext>
            </a:extLst>
          </p:cNvPr>
          <p:cNvSpPr txBox="1"/>
          <p:nvPr/>
        </p:nvSpPr>
        <p:spPr>
          <a:xfrm>
            <a:off x="1248428" y="2018826"/>
            <a:ext cx="4845984" cy="646331"/>
          </a:xfrm>
          <a:prstGeom prst="rect">
            <a:avLst/>
          </a:prstGeom>
          <a:noFill/>
        </p:spPr>
        <p:txBody>
          <a:bodyPr wrap="square" rtlCol="0">
            <a:spAutoFit/>
          </a:bodyPr>
          <a:lstStyle/>
          <a:p>
            <a:r>
              <a:rPr lang="nl-NL" b="1"/>
              <a:t>Als huurder kan ik een geschikt pand voor mijn evenement zoeken en vastleggen </a:t>
            </a:r>
            <a:r>
              <a:rPr lang="nl-NL"/>
              <a:t>   </a:t>
            </a:r>
            <a:endParaRPr lang="LID4096"/>
          </a:p>
        </p:txBody>
      </p:sp>
      <p:pic>
        <p:nvPicPr>
          <p:cNvPr id="67586" name="Picture 2">
            <a:extLst>
              <a:ext uri="{FF2B5EF4-FFF2-40B4-BE49-F238E27FC236}">
                <a16:creationId xmlns:a16="http://schemas.microsoft.com/office/drawing/2014/main" id="{B509141D-4C3C-42C9-8F87-08402A724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31" y="1065025"/>
            <a:ext cx="4665894" cy="5743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181DEF-1DE9-4DEA-B1A2-B7FD97E89289}"/>
              </a:ext>
            </a:extLst>
          </p:cNvPr>
          <p:cNvSpPr txBox="1"/>
          <p:nvPr/>
        </p:nvSpPr>
        <p:spPr>
          <a:xfrm>
            <a:off x="1249081" y="3200400"/>
            <a:ext cx="55512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a:latin typeface="Calibri"/>
              </a:rPr>
              <a:t>We beginnen op de pagina met het aanbod van de panden. We klikken op het pand dat we zouden willen huren.</a:t>
            </a:r>
            <a:r>
              <a:rPr lang="nl-BE"/>
              <a:t> </a:t>
            </a:r>
            <a:endParaRPr lang="nl-NL"/>
          </a:p>
        </p:txBody>
      </p:sp>
    </p:spTree>
    <p:extLst>
      <p:ext uri="{BB962C8B-B14F-4D97-AF65-F5344CB8AC3E}">
        <p14:creationId xmlns:p14="http://schemas.microsoft.com/office/powerpoint/2010/main" val="248919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66562" name="Picture 2">
            <a:extLst>
              <a:ext uri="{FF2B5EF4-FFF2-40B4-BE49-F238E27FC236}">
                <a16:creationId xmlns:a16="http://schemas.microsoft.com/office/drawing/2014/main" id="{654DAA6A-82F8-477E-9DF8-92C68AB9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778" y="1199977"/>
            <a:ext cx="2776245" cy="555249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F2C3A3B9-63DC-43E1-B51A-0FA734F3A978}"/>
              </a:ext>
            </a:extLst>
          </p:cNvPr>
          <p:cNvSpPr/>
          <p:nvPr/>
        </p:nvSpPr>
        <p:spPr>
          <a:xfrm>
            <a:off x="1248428" y="2224686"/>
            <a:ext cx="6092825" cy="369332"/>
          </a:xfrm>
          <a:prstGeom prst="rect">
            <a:avLst/>
          </a:prstGeom>
        </p:spPr>
        <p:txBody>
          <a:bodyPr anchor="t">
            <a:spAutoFit/>
          </a:bodyPr>
          <a:lstStyle/>
          <a:p>
            <a:r>
              <a:rPr lang="nl-BE">
                <a:solidFill>
                  <a:srgbClr val="000000"/>
                </a:solidFill>
                <a:latin typeface="Gill Sans MT"/>
              </a:rPr>
              <a:t>We </a:t>
            </a:r>
            <a:r>
              <a:rPr lang="nl-BE"/>
              <a:t>zien dat er nog geen bestaande reservaties zijn.</a:t>
            </a:r>
            <a:endParaRPr lang="LID4096"/>
          </a:p>
        </p:txBody>
      </p:sp>
    </p:spTree>
    <p:extLst>
      <p:ext uri="{BB962C8B-B14F-4D97-AF65-F5344CB8AC3E}">
        <p14:creationId xmlns:p14="http://schemas.microsoft.com/office/powerpoint/2010/main" val="1920932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65540" name="Picture 4">
            <a:extLst>
              <a:ext uri="{FF2B5EF4-FFF2-40B4-BE49-F238E27FC236}">
                <a16:creationId xmlns:a16="http://schemas.microsoft.com/office/drawing/2014/main" id="{89945D36-FDD4-499A-B9C3-3FA9EF66C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416" y="2110317"/>
            <a:ext cx="6753384" cy="2217679"/>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58CD7332-CE53-4887-BD3D-6C52989567AE}"/>
              </a:ext>
            </a:extLst>
          </p:cNvPr>
          <p:cNvSpPr/>
          <p:nvPr/>
        </p:nvSpPr>
        <p:spPr>
          <a:xfrm>
            <a:off x="1248428" y="2287819"/>
            <a:ext cx="6092825" cy="646331"/>
          </a:xfrm>
          <a:prstGeom prst="rect">
            <a:avLst/>
          </a:prstGeom>
        </p:spPr>
        <p:txBody>
          <a:bodyPr>
            <a:spAutoFit/>
          </a:bodyPr>
          <a:lstStyle/>
          <a:p>
            <a:r>
              <a:rPr lang="nl-BE">
                <a:solidFill>
                  <a:srgbClr val="000000"/>
                </a:solidFill>
                <a:latin typeface="Calibri" panose="020F0502020204030204" pitchFamily="34" charset="0"/>
              </a:rPr>
              <a:t>Als we een foute input doen kunnen </a:t>
            </a:r>
          </a:p>
          <a:p>
            <a:r>
              <a:rPr lang="nl-BE">
                <a:solidFill>
                  <a:srgbClr val="000000"/>
                </a:solidFill>
                <a:latin typeface="Calibri" panose="020F0502020204030204" pitchFamily="34" charset="0"/>
              </a:rPr>
              <a:t>we zien dat we foutmeldingen krijgen.</a:t>
            </a:r>
            <a:endParaRPr lang="LID4096"/>
          </a:p>
        </p:txBody>
      </p:sp>
    </p:spTree>
    <p:extLst>
      <p:ext uri="{BB962C8B-B14F-4D97-AF65-F5344CB8AC3E}">
        <p14:creationId xmlns:p14="http://schemas.microsoft.com/office/powerpoint/2010/main" val="536176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64514" name="Picture 2">
            <a:extLst>
              <a:ext uri="{FF2B5EF4-FFF2-40B4-BE49-F238E27FC236}">
                <a16:creationId xmlns:a16="http://schemas.microsoft.com/office/drawing/2014/main" id="{1881702D-8A28-4DF1-B1F7-708E1A138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273" y="1926648"/>
            <a:ext cx="4963737" cy="484989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2EA2CE28-2EF9-4AF3-9F1A-441E5A6CB3A8}"/>
              </a:ext>
            </a:extLst>
          </p:cNvPr>
          <p:cNvSpPr/>
          <p:nvPr/>
        </p:nvSpPr>
        <p:spPr>
          <a:xfrm>
            <a:off x="1248428" y="2219467"/>
            <a:ext cx="3136180" cy="646331"/>
          </a:xfrm>
          <a:prstGeom prst="rect">
            <a:avLst/>
          </a:prstGeom>
        </p:spPr>
        <p:txBody>
          <a:bodyPr wrap="none">
            <a:spAutoFit/>
          </a:bodyPr>
          <a:lstStyle/>
          <a:p>
            <a:r>
              <a:rPr lang="nl-BE">
                <a:solidFill>
                  <a:srgbClr val="000000"/>
                </a:solidFill>
                <a:latin typeface="Calibri" panose="020F0502020204030204" pitchFamily="34" charset="0"/>
              </a:rPr>
              <a:t>Na een juiste input zien we dat </a:t>
            </a:r>
          </a:p>
          <a:p>
            <a:r>
              <a:rPr lang="nl-BE">
                <a:solidFill>
                  <a:srgbClr val="000000"/>
                </a:solidFill>
                <a:latin typeface="Calibri" panose="020F0502020204030204" pitchFamily="34" charset="0"/>
              </a:rPr>
              <a:t>de reservatie is toegevoegd</a:t>
            </a:r>
            <a:endParaRPr lang="LID4096"/>
          </a:p>
        </p:txBody>
      </p:sp>
    </p:spTree>
    <p:extLst>
      <p:ext uri="{BB962C8B-B14F-4D97-AF65-F5344CB8AC3E}">
        <p14:creationId xmlns:p14="http://schemas.microsoft.com/office/powerpoint/2010/main" val="3767631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6" name="Tekstvak 5">
            <a:extLst>
              <a:ext uri="{FF2B5EF4-FFF2-40B4-BE49-F238E27FC236}">
                <a16:creationId xmlns:a16="http://schemas.microsoft.com/office/drawing/2014/main" id="{9F481D61-AEBE-429E-ACED-A7F83AB7B20E}"/>
              </a:ext>
            </a:extLst>
          </p:cNvPr>
          <p:cNvSpPr txBox="1"/>
          <p:nvPr/>
        </p:nvSpPr>
        <p:spPr>
          <a:xfrm>
            <a:off x="1248428" y="2018826"/>
            <a:ext cx="4845984" cy="646331"/>
          </a:xfrm>
          <a:prstGeom prst="rect">
            <a:avLst/>
          </a:prstGeom>
          <a:noFill/>
        </p:spPr>
        <p:txBody>
          <a:bodyPr wrap="square" rtlCol="0">
            <a:spAutoFit/>
          </a:bodyPr>
          <a:lstStyle/>
          <a:p>
            <a:r>
              <a:rPr lang="nl-NL" b="1"/>
              <a:t>Als huurder kan ik na huur het gehuurde pand reviewen </a:t>
            </a:r>
            <a:r>
              <a:rPr lang="nl-NL"/>
              <a:t> </a:t>
            </a:r>
            <a:r>
              <a:rPr lang="nl-NL" b="1"/>
              <a:t> </a:t>
            </a:r>
            <a:r>
              <a:rPr lang="nl-NL"/>
              <a:t>   </a:t>
            </a:r>
            <a:endParaRPr lang="LID4096"/>
          </a:p>
        </p:txBody>
      </p:sp>
      <p:pic>
        <p:nvPicPr>
          <p:cNvPr id="61446" name="Picture 6">
            <a:extLst>
              <a:ext uri="{FF2B5EF4-FFF2-40B4-BE49-F238E27FC236}">
                <a16:creationId xmlns:a16="http://schemas.microsoft.com/office/drawing/2014/main" id="{4646FEEF-26A2-41C1-A326-6DB9B7C1C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440" y="1198374"/>
            <a:ext cx="4491472" cy="5533493"/>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FA70B8DC-24C7-4B34-AFC2-1DB2F5D4DC46}"/>
              </a:ext>
            </a:extLst>
          </p:cNvPr>
          <p:cNvSpPr/>
          <p:nvPr/>
        </p:nvSpPr>
        <p:spPr>
          <a:xfrm>
            <a:off x="1248428" y="3068887"/>
            <a:ext cx="6092825" cy="646331"/>
          </a:xfrm>
          <a:prstGeom prst="rect">
            <a:avLst/>
          </a:prstGeom>
        </p:spPr>
        <p:txBody>
          <a:bodyPr>
            <a:spAutoFit/>
          </a:bodyPr>
          <a:lstStyle/>
          <a:p>
            <a:r>
              <a:rPr lang="nl-BE">
                <a:solidFill>
                  <a:srgbClr val="000000"/>
                </a:solidFill>
                <a:latin typeface="Calibri" panose="020F0502020204030204" pitchFamily="34" charset="0"/>
              </a:rPr>
              <a:t>Allereerst gaan we via aanbod als een klant naar een pand waar we een review over willen schrijven.</a:t>
            </a:r>
            <a:endParaRPr lang="LID4096"/>
          </a:p>
        </p:txBody>
      </p:sp>
    </p:spTree>
    <p:extLst>
      <p:ext uri="{BB962C8B-B14F-4D97-AF65-F5344CB8AC3E}">
        <p14:creationId xmlns:p14="http://schemas.microsoft.com/office/powerpoint/2010/main" val="3706885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73730" name="Picture 2">
            <a:extLst>
              <a:ext uri="{FF2B5EF4-FFF2-40B4-BE49-F238E27FC236}">
                <a16:creationId xmlns:a16="http://schemas.microsoft.com/office/drawing/2014/main" id="{FD5453DE-7D85-4D9C-9FC8-FCB6442F0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2554" y="1128451"/>
            <a:ext cx="3665654" cy="5659623"/>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FCD463A3-DA5D-43F2-A2A4-A2DC28B41017}"/>
              </a:ext>
            </a:extLst>
          </p:cNvPr>
          <p:cNvSpPr/>
          <p:nvPr/>
        </p:nvSpPr>
        <p:spPr>
          <a:xfrm>
            <a:off x="1248428" y="2240358"/>
            <a:ext cx="6092825" cy="923330"/>
          </a:xfrm>
          <a:prstGeom prst="rect">
            <a:avLst/>
          </a:prstGeom>
        </p:spPr>
        <p:txBody>
          <a:bodyPr>
            <a:spAutoFit/>
          </a:bodyPr>
          <a:lstStyle/>
          <a:p>
            <a:r>
              <a:rPr lang="nl-NL">
                <a:solidFill>
                  <a:srgbClr val="000000"/>
                </a:solidFill>
                <a:latin typeface="Calibri" panose="020F0502020204030204" pitchFamily="34" charset="0"/>
              </a:rPr>
              <a:t>Op de pagina van een pand kunnen we onderaan een review plaatsen. Bij het plaatsen van een review geef je een titel, content en een rating op 5 mee. </a:t>
            </a:r>
            <a:endParaRPr lang="LID4096"/>
          </a:p>
        </p:txBody>
      </p:sp>
    </p:spTree>
    <p:extLst>
      <p:ext uri="{BB962C8B-B14F-4D97-AF65-F5344CB8AC3E}">
        <p14:creationId xmlns:p14="http://schemas.microsoft.com/office/powerpoint/2010/main" val="1469975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6" name="Rechthoek 5">
            <a:extLst>
              <a:ext uri="{FF2B5EF4-FFF2-40B4-BE49-F238E27FC236}">
                <a16:creationId xmlns:a16="http://schemas.microsoft.com/office/drawing/2014/main" id="{9A5B0EA8-DD2D-4118-B391-D13048F00772}"/>
              </a:ext>
            </a:extLst>
          </p:cNvPr>
          <p:cNvSpPr/>
          <p:nvPr/>
        </p:nvSpPr>
        <p:spPr>
          <a:xfrm>
            <a:off x="1248428" y="2211961"/>
            <a:ext cx="6092825" cy="923330"/>
          </a:xfrm>
          <a:prstGeom prst="rect">
            <a:avLst/>
          </a:prstGeom>
        </p:spPr>
        <p:txBody>
          <a:bodyPr>
            <a:spAutoFit/>
          </a:bodyPr>
          <a:lstStyle/>
          <a:p>
            <a:r>
              <a:rPr lang="nl-NL">
                <a:solidFill>
                  <a:srgbClr val="000000"/>
                </a:solidFill>
                <a:latin typeface="Calibri" panose="020F0502020204030204" pitchFamily="34" charset="0"/>
              </a:rPr>
              <a:t>Als je vervolgens op post review klikt zal je een bericht krijgen dat de review goed ontvangen is, en zal je zien dat de review nu bekeken kan worden onder het titeltje reviews. </a:t>
            </a:r>
            <a:endParaRPr lang="LID4096"/>
          </a:p>
        </p:txBody>
      </p:sp>
      <p:pic>
        <p:nvPicPr>
          <p:cNvPr id="72706" name="Picture 2">
            <a:extLst>
              <a:ext uri="{FF2B5EF4-FFF2-40B4-BE49-F238E27FC236}">
                <a16:creationId xmlns:a16="http://schemas.microsoft.com/office/drawing/2014/main" id="{922B3974-17D3-4379-99D0-79F20E309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420" y="1079105"/>
            <a:ext cx="3843254" cy="576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56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S"/>
              <a:t>CRUD – bekijken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4098" name="Picture 2">
            <a:extLst>
              <a:ext uri="{FF2B5EF4-FFF2-40B4-BE49-F238E27FC236}">
                <a16:creationId xmlns:a16="http://schemas.microsoft.com/office/drawing/2014/main" id="{ABB76AC7-E9C3-4A92-86F8-D1E7C8E96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28" y="1231666"/>
            <a:ext cx="9995921" cy="535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536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sp>
        <p:nvSpPr>
          <p:cNvPr id="7" name="Tekstvak 6">
            <a:extLst>
              <a:ext uri="{FF2B5EF4-FFF2-40B4-BE49-F238E27FC236}">
                <a16:creationId xmlns:a16="http://schemas.microsoft.com/office/drawing/2014/main" id="{0A7E7BAF-CCB0-4E1C-9ED5-E696AD11F751}"/>
              </a:ext>
            </a:extLst>
          </p:cNvPr>
          <p:cNvSpPr txBox="1"/>
          <p:nvPr/>
        </p:nvSpPr>
        <p:spPr>
          <a:xfrm>
            <a:off x="1248428" y="2018826"/>
            <a:ext cx="4845984" cy="923330"/>
          </a:xfrm>
          <a:prstGeom prst="rect">
            <a:avLst/>
          </a:prstGeom>
          <a:noFill/>
        </p:spPr>
        <p:txBody>
          <a:bodyPr wrap="square" rtlCol="0">
            <a:spAutoFit/>
          </a:bodyPr>
          <a:lstStyle/>
          <a:p>
            <a:r>
              <a:rPr lang="nl-BE" b="1">
                <a:solidFill>
                  <a:srgbClr val="000000"/>
                </a:solidFill>
                <a:latin typeface="Calibri" panose="020F0502020204030204" pitchFamily="34" charset="0"/>
              </a:rPr>
              <a:t>Als </a:t>
            </a:r>
            <a:r>
              <a:rPr lang="nl-BE" b="1" err="1">
                <a:solidFill>
                  <a:srgbClr val="000000"/>
                </a:solidFill>
                <a:latin typeface="Calibri" panose="020F0502020204030204" pitchFamily="34" charset="0"/>
              </a:rPr>
              <a:t>screener</a:t>
            </a:r>
            <a:r>
              <a:rPr lang="nl-BE" b="1">
                <a:solidFill>
                  <a:srgbClr val="000000"/>
                </a:solidFill>
                <a:latin typeface="Calibri" panose="020F0502020204030204" pitchFamily="34" charset="0"/>
              </a:rPr>
              <a:t> kan ik de informatie over het pand aanpassen op basis van de reviews door de huurde</a:t>
            </a:r>
            <a:r>
              <a:rPr lang="fr-BE">
                <a:solidFill>
                  <a:srgbClr val="000000"/>
                </a:solidFill>
                <a:latin typeface="Calibri" panose="020F0502020204030204" pitchFamily="34" charset="0"/>
              </a:rPr>
              <a:t>r</a:t>
            </a:r>
            <a:r>
              <a:rPr lang="nl-NL" b="1"/>
              <a:t> </a:t>
            </a:r>
            <a:r>
              <a:rPr lang="nl-NL"/>
              <a:t> </a:t>
            </a:r>
            <a:r>
              <a:rPr lang="nl-NL" b="1"/>
              <a:t> </a:t>
            </a:r>
            <a:r>
              <a:rPr lang="nl-NL"/>
              <a:t>   </a:t>
            </a:r>
            <a:endParaRPr lang="LID4096"/>
          </a:p>
        </p:txBody>
      </p:sp>
      <p:pic>
        <p:nvPicPr>
          <p:cNvPr id="71684" name="Picture 4">
            <a:extLst>
              <a:ext uri="{FF2B5EF4-FFF2-40B4-BE49-F238E27FC236}">
                <a16:creationId xmlns:a16="http://schemas.microsoft.com/office/drawing/2014/main" id="{1432B66C-059D-4A89-9B9D-865CD7B03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248" y="1874517"/>
            <a:ext cx="5678663" cy="4123038"/>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BC616FF0-F6B5-422C-B464-1CF5F841A92B}"/>
              </a:ext>
            </a:extLst>
          </p:cNvPr>
          <p:cNvSpPr/>
          <p:nvPr/>
        </p:nvSpPr>
        <p:spPr>
          <a:xfrm>
            <a:off x="1248428" y="3539712"/>
            <a:ext cx="3808543" cy="646331"/>
          </a:xfrm>
          <a:prstGeom prst="rect">
            <a:avLst/>
          </a:prstGeom>
        </p:spPr>
        <p:txBody>
          <a:bodyPr wrap="none">
            <a:spAutoFit/>
          </a:bodyPr>
          <a:lstStyle/>
          <a:p>
            <a:r>
              <a:rPr lang="nl-NL">
                <a:solidFill>
                  <a:srgbClr val="000000"/>
                </a:solidFill>
                <a:latin typeface="Calibri" panose="020F0502020204030204" pitchFamily="34" charset="0"/>
              </a:rPr>
              <a:t>Als </a:t>
            </a:r>
            <a:r>
              <a:rPr lang="nl-NL" err="1">
                <a:solidFill>
                  <a:srgbClr val="000000"/>
                </a:solidFill>
                <a:latin typeface="Calibri" panose="020F0502020204030204" pitchFamily="34" charset="0"/>
              </a:rPr>
              <a:t>screener</a:t>
            </a:r>
            <a:r>
              <a:rPr lang="nl-NL">
                <a:solidFill>
                  <a:srgbClr val="000000"/>
                </a:solidFill>
                <a:latin typeface="Calibri" panose="020F0502020204030204" pitchFamily="34" charset="0"/>
              </a:rPr>
              <a:t> ga ik naar het aanbod, en </a:t>
            </a:r>
          </a:p>
          <a:p>
            <a:r>
              <a:rPr lang="nl-NL">
                <a:solidFill>
                  <a:srgbClr val="000000"/>
                </a:solidFill>
                <a:latin typeface="Calibri" panose="020F0502020204030204" pitchFamily="34" charset="0"/>
              </a:rPr>
              <a:t>klik ik op een pand.  </a:t>
            </a:r>
            <a:endParaRPr lang="LID4096"/>
          </a:p>
        </p:txBody>
      </p:sp>
    </p:spTree>
    <p:extLst>
      <p:ext uri="{BB962C8B-B14F-4D97-AF65-F5344CB8AC3E}">
        <p14:creationId xmlns:p14="http://schemas.microsoft.com/office/powerpoint/2010/main" val="3502412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76802" name="Picture 2">
            <a:extLst>
              <a:ext uri="{FF2B5EF4-FFF2-40B4-BE49-F238E27FC236}">
                <a16:creationId xmlns:a16="http://schemas.microsoft.com/office/drawing/2014/main" id="{43F8E113-4A34-4C8B-9567-C1C4CAAC1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505" y="1098293"/>
            <a:ext cx="6655874" cy="5661228"/>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67291E5A-24E0-495B-B5B0-50E2BB43C52B}"/>
              </a:ext>
            </a:extLst>
          </p:cNvPr>
          <p:cNvSpPr/>
          <p:nvPr/>
        </p:nvSpPr>
        <p:spPr>
          <a:xfrm>
            <a:off x="1248429" y="2196711"/>
            <a:ext cx="3647304" cy="1477328"/>
          </a:xfrm>
          <a:prstGeom prst="rect">
            <a:avLst/>
          </a:prstGeom>
        </p:spPr>
        <p:txBody>
          <a:bodyPr wrap="square">
            <a:spAutoFit/>
          </a:bodyPr>
          <a:lstStyle/>
          <a:p>
            <a:r>
              <a:rPr lang="nl-NL">
                <a:solidFill>
                  <a:srgbClr val="000000"/>
                </a:solidFill>
                <a:latin typeface="Calibri" panose="020F0502020204030204" pitchFamily="34" charset="0"/>
              </a:rPr>
              <a:t>Daar kan ik zien dat er een review is, </a:t>
            </a:r>
          </a:p>
          <a:p>
            <a:r>
              <a:rPr lang="nl-NL">
                <a:solidFill>
                  <a:srgbClr val="000000"/>
                </a:solidFill>
                <a:latin typeface="Calibri" panose="020F0502020204030204" pitchFamily="34" charset="0"/>
              </a:rPr>
              <a:t>met de titel fout adres. Uit de </a:t>
            </a:r>
          </a:p>
          <a:p>
            <a:r>
              <a:rPr lang="nl-NL">
                <a:solidFill>
                  <a:srgbClr val="000000"/>
                </a:solidFill>
                <a:latin typeface="Calibri" panose="020F0502020204030204" pitchFamily="34" charset="0"/>
              </a:rPr>
              <a:t>beschrijving blijkt dat het adres </a:t>
            </a:r>
          </a:p>
          <a:p>
            <a:r>
              <a:rPr lang="nl-NL">
                <a:solidFill>
                  <a:srgbClr val="000000"/>
                </a:solidFill>
                <a:latin typeface="Calibri" panose="020F0502020204030204" pitchFamily="34" charset="0"/>
              </a:rPr>
              <a:t>123a is in plaats van 123b. Als</a:t>
            </a:r>
          </a:p>
          <a:p>
            <a:r>
              <a:rPr lang="nl-NL" err="1">
                <a:solidFill>
                  <a:srgbClr val="000000"/>
                </a:solidFill>
                <a:latin typeface="Calibri" panose="020F0502020204030204" pitchFamily="34" charset="0"/>
              </a:rPr>
              <a:t>screener</a:t>
            </a:r>
            <a:r>
              <a:rPr lang="nl-NL">
                <a:solidFill>
                  <a:srgbClr val="000000"/>
                </a:solidFill>
                <a:latin typeface="Calibri" panose="020F0502020204030204" pitchFamily="34" charset="0"/>
              </a:rPr>
              <a:t> moet ik dit rechtzetten. </a:t>
            </a:r>
            <a:endParaRPr lang="LID4096"/>
          </a:p>
        </p:txBody>
      </p:sp>
    </p:spTree>
    <p:extLst>
      <p:ext uri="{BB962C8B-B14F-4D97-AF65-F5344CB8AC3E}">
        <p14:creationId xmlns:p14="http://schemas.microsoft.com/office/powerpoint/2010/main" val="2291495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75778" name="Picture 2">
            <a:extLst>
              <a:ext uri="{FF2B5EF4-FFF2-40B4-BE49-F238E27FC236}">
                <a16:creationId xmlns:a16="http://schemas.microsoft.com/office/drawing/2014/main" id="{F66CFCB8-96E6-4BF2-9408-FFF9D033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312" y="1050708"/>
            <a:ext cx="4642487" cy="5733192"/>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D4B15040-53C3-4FAD-BD3B-42C76D266CAC}"/>
              </a:ext>
            </a:extLst>
          </p:cNvPr>
          <p:cNvSpPr/>
          <p:nvPr/>
        </p:nvSpPr>
        <p:spPr>
          <a:xfrm>
            <a:off x="1248428" y="2434119"/>
            <a:ext cx="6092825" cy="646331"/>
          </a:xfrm>
          <a:prstGeom prst="rect">
            <a:avLst/>
          </a:prstGeom>
        </p:spPr>
        <p:txBody>
          <a:bodyPr>
            <a:spAutoFit/>
          </a:bodyPr>
          <a:lstStyle/>
          <a:p>
            <a:r>
              <a:rPr lang="nl-BE">
                <a:solidFill>
                  <a:srgbClr val="000000"/>
                </a:solidFill>
                <a:latin typeface="Calibri" panose="020F0502020204030204" pitchFamily="34" charset="0"/>
              </a:rPr>
              <a:t>Aangemeld als </a:t>
            </a:r>
            <a:r>
              <a:rPr lang="nl-BE" err="1">
                <a:solidFill>
                  <a:srgbClr val="000000"/>
                </a:solidFill>
                <a:latin typeface="Calibri" panose="020F0502020204030204" pitchFamily="34" charset="0"/>
              </a:rPr>
              <a:t>screener</a:t>
            </a:r>
            <a:r>
              <a:rPr lang="nl-BE">
                <a:solidFill>
                  <a:srgbClr val="000000"/>
                </a:solidFill>
                <a:latin typeface="Calibri" panose="020F0502020204030204" pitchFamily="34" charset="0"/>
              </a:rPr>
              <a:t> navigeer ik naar de home pagina en klik ik op lijst van panden (</a:t>
            </a:r>
            <a:r>
              <a:rPr lang="nl-BE" err="1">
                <a:solidFill>
                  <a:srgbClr val="000000"/>
                </a:solidFill>
                <a:latin typeface="Calibri" panose="020F0502020204030204" pitchFamily="34" charset="0"/>
              </a:rPr>
              <a:t>Screener</a:t>
            </a:r>
            <a:r>
              <a:rPr lang="nl-BE">
                <a:solidFill>
                  <a:srgbClr val="000000"/>
                </a:solidFill>
                <a:latin typeface="Calibri" panose="020F0502020204030204" pitchFamily="34" charset="0"/>
              </a:rPr>
              <a:t>). </a:t>
            </a:r>
            <a:endParaRPr lang="LID4096"/>
          </a:p>
        </p:txBody>
      </p:sp>
    </p:spTree>
    <p:extLst>
      <p:ext uri="{BB962C8B-B14F-4D97-AF65-F5344CB8AC3E}">
        <p14:creationId xmlns:p14="http://schemas.microsoft.com/office/powerpoint/2010/main" val="4084412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74754" name="Picture 2">
            <a:extLst>
              <a:ext uri="{FF2B5EF4-FFF2-40B4-BE49-F238E27FC236}">
                <a16:creationId xmlns:a16="http://schemas.microsoft.com/office/drawing/2014/main" id="{44CD1338-E25A-4A6B-BC01-C933DA9E6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321" y="1128451"/>
            <a:ext cx="4508008" cy="5529704"/>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A6F5DF04-CAD4-4D5D-8A36-DC372AB0CEB0}"/>
              </a:ext>
            </a:extLst>
          </p:cNvPr>
          <p:cNvSpPr/>
          <p:nvPr/>
        </p:nvSpPr>
        <p:spPr>
          <a:xfrm>
            <a:off x="1248428" y="2545755"/>
            <a:ext cx="4599336" cy="369332"/>
          </a:xfrm>
          <a:prstGeom prst="rect">
            <a:avLst/>
          </a:prstGeom>
        </p:spPr>
        <p:txBody>
          <a:bodyPr wrap="none">
            <a:spAutoFit/>
          </a:bodyPr>
          <a:lstStyle/>
          <a:p>
            <a:r>
              <a:rPr lang="nl-BE">
                <a:solidFill>
                  <a:srgbClr val="000000"/>
                </a:solidFill>
                <a:latin typeface="Calibri" panose="020F0502020204030204" pitchFamily="34" charset="0"/>
              </a:rPr>
              <a:t>Daar zie ik het pand staan, en klik ik op update.</a:t>
            </a:r>
            <a:endParaRPr lang="LID4096"/>
          </a:p>
        </p:txBody>
      </p:sp>
    </p:spTree>
    <p:extLst>
      <p:ext uri="{BB962C8B-B14F-4D97-AF65-F5344CB8AC3E}">
        <p14:creationId xmlns:p14="http://schemas.microsoft.com/office/powerpoint/2010/main" val="897825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70658" name="Picture 2">
            <a:extLst>
              <a:ext uri="{FF2B5EF4-FFF2-40B4-BE49-F238E27FC236}">
                <a16:creationId xmlns:a16="http://schemas.microsoft.com/office/drawing/2014/main" id="{3A60BC19-F216-43C8-B281-1EB05B361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291" y="1376954"/>
            <a:ext cx="5581202" cy="5302142"/>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1">
            <a:extLst>
              <a:ext uri="{FF2B5EF4-FFF2-40B4-BE49-F238E27FC236}">
                <a16:creationId xmlns:a16="http://schemas.microsoft.com/office/drawing/2014/main" id="{5A16ADCD-7EB5-4C09-9944-C7D4549CF4C0}"/>
              </a:ext>
            </a:extLst>
          </p:cNvPr>
          <p:cNvSpPr/>
          <p:nvPr/>
        </p:nvSpPr>
        <p:spPr>
          <a:xfrm>
            <a:off x="1315751" y="2255914"/>
            <a:ext cx="6092825" cy="923330"/>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solidFill>
                  <a:srgbClr val="000000"/>
                </a:solidFill>
                <a:latin typeface="Calibri" panose="020F0502020204030204" pitchFamily="34" charset="0"/>
              </a:rPr>
              <a:t>Ik kan zien dat het adres momenteel fout is (123b)</a:t>
            </a:r>
          </a:p>
          <a:p>
            <a:r>
              <a:rPr lang="nl-BE">
                <a:solidFill>
                  <a:srgbClr val="000000"/>
                </a:solidFill>
                <a:latin typeface="Calibri" panose="020F0502020204030204" pitchFamily="34" charset="0"/>
              </a:rPr>
              <a:t>volgens de review zou het 123a moeten zijn. We</a:t>
            </a:r>
          </a:p>
          <a:p>
            <a:r>
              <a:rPr lang="nl-BE">
                <a:solidFill>
                  <a:srgbClr val="000000"/>
                </a:solidFill>
                <a:latin typeface="Calibri" panose="020F0502020204030204" pitchFamily="34" charset="0"/>
              </a:rPr>
              <a:t>passen dit aan en klikken op update.</a:t>
            </a:r>
            <a:endParaRPr lang="LID4096"/>
          </a:p>
        </p:txBody>
      </p:sp>
    </p:spTree>
    <p:extLst>
      <p:ext uri="{BB962C8B-B14F-4D97-AF65-F5344CB8AC3E}">
        <p14:creationId xmlns:p14="http://schemas.microsoft.com/office/powerpoint/2010/main" val="2127441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normAutofit fontScale="90000"/>
          </a:bodyPr>
          <a:lstStyle/>
          <a:p>
            <a:pPr marL="114300" lvl="0">
              <a:lnSpc>
                <a:spcPct val="100000"/>
              </a:lnSpc>
              <a:spcBef>
                <a:spcPts val="0"/>
              </a:spcBef>
              <a:buSzPts val="1800"/>
            </a:pPr>
            <a:r>
              <a:rPr lang="fr-BE"/>
              <a:t>Prototype in Spring Boot – </a:t>
            </a:r>
            <a:r>
              <a:rPr lang="fr-BE" err="1"/>
              <a:t>zwarte</a:t>
            </a:r>
            <a:r>
              <a:rPr lang="fr-BE"/>
              <a:t> user stories</a:t>
            </a:r>
          </a:p>
        </p:txBody>
      </p:sp>
      <p:pic>
        <p:nvPicPr>
          <p:cNvPr id="77826" name="Picture 2">
            <a:extLst>
              <a:ext uri="{FF2B5EF4-FFF2-40B4-BE49-F238E27FC236}">
                <a16:creationId xmlns:a16="http://schemas.microsoft.com/office/drawing/2014/main" id="{310FEC78-9EDE-48C5-BD39-B7254EE2A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530" y="1305872"/>
            <a:ext cx="5378353" cy="5322522"/>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5AA15325-AC32-4240-AEE1-0F442A3C826A}"/>
              </a:ext>
            </a:extLst>
          </p:cNvPr>
          <p:cNvSpPr/>
          <p:nvPr/>
        </p:nvSpPr>
        <p:spPr>
          <a:xfrm>
            <a:off x="1251352" y="2024537"/>
            <a:ext cx="6092825" cy="1200329"/>
          </a:xfrm>
          <a:prstGeom prst="rect">
            <a:avLst/>
          </a:prstGeom>
        </p:spPr>
        <p:txBody>
          <a:bodyPr>
            <a:spAutoFit/>
          </a:bodyPr>
          <a:lstStyle/>
          <a:p>
            <a:r>
              <a:rPr lang="nl-BE">
                <a:solidFill>
                  <a:srgbClr val="000000"/>
                </a:solidFill>
                <a:latin typeface="Calibri" panose="020F0502020204030204" pitchFamily="34" charset="0"/>
              </a:rPr>
              <a:t>We worden nu teruggebracht naar de lijst </a:t>
            </a:r>
          </a:p>
          <a:p>
            <a:r>
              <a:rPr lang="nl-BE">
                <a:solidFill>
                  <a:srgbClr val="000000"/>
                </a:solidFill>
                <a:latin typeface="Calibri" panose="020F0502020204030204" pitchFamily="34" charset="0"/>
              </a:rPr>
              <a:t>van panden. Als we terug naar aanbod gaan en </a:t>
            </a:r>
          </a:p>
          <a:p>
            <a:r>
              <a:rPr lang="nl-BE">
                <a:solidFill>
                  <a:srgbClr val="000000"/>
                </a:solidFill>
                <a:latin typeface="Calibri" panose="020F0502020204030204" pitchFamily="34" charset="0"/>
              </a:rPr>
              <a:t>op het desbetreffende pand klikken, zullen we nu </a:t>
            </a:r>
          </a:p>
          <a:p>
            <a:r>
              <a:rPr lang="nl-BE">
                <a:solidFill>
                  <a:srgbClr val="000000"/>
                </a:solidFill>
                <a:latin typeface="Calibri" panose="020F0502020204030204" pitchFamily="34" charset="0"/>
              </a:rPr>
              <a:t>zien dat het huisnummer aangepast is. </a:t>
            </a:r>
            <a:endParaRPr lang="LID4096"/>
          </a:p>
        </p:txBody>
      </p:sp>
    </p:spTree>
    <p:extLst>
      <p:ext uri="{BB962C8B-B14F-4D97-AF65-F5344CB8AC3E}">
        <p14:creationId xmlns:p14="http://schemas.microsoft.com/office/powerpoint/2010/main" val="488550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normAutofit/>
          </a:bodyPr>
          <a:lstStyle/>
          <a:p>
            <a:pPr marL="114300" lvl="0">
              <a:lnSpc>
                <a:spcPct val="100000"/>
              </a:lnSpc>
              <a:spcBef>
                <a:spcPts val="0"/>
              </a:spcBef>
              <a:buSzPts val="1800"/>
            </a:pPr>
            <a:r>
              <a:rPr lang="fr-BE" err="1"/>
              <a:t>Validatie</a:t>
            </a:r>
            <a:r>
              <a:rPr lang="fr-BE"/>
              <a:t> &amp; </a:t>
            </a:r>
            <a:r>
              <a:rPr lang="fr-BE" err="1"/>
              <a:t>authenticatie</a:t>
            </a:r>
            <a:endParaRPr lang="fr-BE"/>
          </a:p>
        </p:txBody>
      </p:sp>
    </p:spTree>
    <p:extLst>
      <p:ext uri="{BB962C8B-B14F-4D97-AF65-F5344CB8AC3E}">
        <p14:creationId xmlns:p14="http://schemas.microsoft.com/office/powerpoint/2010/main" val="1925559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Validatie en authenticatie</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57346" name="Picture 2">
            <a:extLst>
              <a:ext uri="{FF2B5EF4-FFF2-40B4-BE49-F238E27FC236}">
                <a16:creationId xmlns:a16="http://schemas.microsoft.com/office/drawing/2014/main" id="{F50E25D7-343A-4402-BCAC-B40E5033D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247" y="2237179"/>
            <a:ext cx="4096733" cy="2758417"/>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6C6529AA-8835-4318-84C0-110BE0F4EE2A}"/>
              </a:ext>
            </a:extLst>
          </p:cNvPr>
          <p:cNvSpPr txBox="1"/>
          <p:nvPr/>
        </p:nvSpPr>
        <p:spPr>
          <a:xfrm>
            <a:off x="2326994" y="1727025"/>
            <a:ext cx="1055097" cy="369332"/>
          </a:xfrm>
          <a:prstGeom prst="rect">
            <a:avLst/>
          </a:prstGeom>
          <a:noFill/>
        </p:spPr>
        <p:txBody>
          <a:bodyPr wrap="none" rtlCol="0">
            <a:spAutoFit/>
          </a:bodyPr>
          <a:lstStyle/>
          <a:p>
            <a:r>
              <a:rPr lang="en-US" err="1"/>
              <a:t>Origineel</a:t>
            </a:r>
            <a:endParaRPr lang="en-US"/>
          </a:p>
        </p:txBody>
      </p:sp>
      <p:pic>
        <p:nvPicPr>
          <p:cNvPr id="7" name="Picture 2">
            <a:extLst>
              <a:ext uri="{FF2B5EF4-FFF2-40B4-BE49-F238E27FC236}">
                <a16:creationId xmlns:a16="http://schemas.microsoft.com/office/drawing/2014/main" id="{21F7A353-5F15-44A3-B0FE-CD2261950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8" y="1985437"/>
            <a:ext cx="4858154" cy="3261903"/>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F0E1477F-AE9A-4386-9C16-35DAE6DF012E}"/>
              </a:ext>
            </a:extLst>
          </p:cNvPr>
          <p:cNvSpPr txBox="1"/>
          <p:nvPr/>
        </p:nvSpPr>
        <p:spPr>
          <a:xfrm>
            <a:off x="8279186" y="1616105"/>
            <a:ext cx="904415" cy="369332"/>
          </a:xfrm>
          <a:prstGeom prst="rect">
            <a:avLst/>
          </a:prstGeom>
          <a:noFill/>
        </p:spPr>
        <p:txBody>
          <a:bodyPr wrap="none" rtlCol="0">
            <a:spAutoFit/>
          </a:bodyPr>
          <a:lstStyle/>
          <a:p>
            <a:r>
              <a:rPr lang="en-US" err="1"/>
              <a:t>Actueel</a:t>
            </a:r>
            <a:endParaRPr lang="en-US"/>
          </a:p>
        </p:txBody>
      </p:sp>
      <p:sp>
        <p:nvSpPr>
          <p:cNvPr id="10" name="Pijl: rechts 9">
            <a:extLst>
              <a:ext uri="{FF2B5EF4-FFF2-40B4-BE49-F238E27FC236}">
                <a16:creationId xmlns:a16="http://schemas.microsoft.com/office/drawing/2014/main" id="{DCED0A1B-23C6-4D24-8710-DC004D56D9F7}"/>
              </a:ext>
            </a:extLst>
          </p:cNvPr>
          <p:cNvSpPr/>
          <p:nvPr/>
        </p:nvSpPr>
        <p:spPr>
          <a:xfrm>
            <a:off x="5519738" y="3429000"/>
            <a:ext cx="574674" cy="166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57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err="1"/>
              <a:t>User</a:t>
            </a:r>
            <a:endParaRPr lang="es-ES"/>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13" name="Afbeelding 12">
            <a:extLst>
              <a:ext uri="{FF2B5EF4-FFF2-40B4-BE49-F238E27FC236}">
                <a16:creationId xmlns:a16="http://schemas.microsoft.com/office/drawing/2014/main" id="{814E792E-926B-48B4-B52F-CA110B6A5FD5}"/>
              </a:ext>
            </a:extLst>
          </p:cNvPr>
          <p:cNvPicPr>
            <a:picLocks noChangeAspect="1"/>
          </p:cNvPicPr>
          <p:nvPr/>
        </p:nvPicPr>
        <p:blipFill rotWithShape="1">
          <a:blip r:embed="rId3"/>
          <a:srcRect t="2804"/>
          <a:stretch/>
        </p:blipFill>
        <p:spPr>
          <a:xfrm>
            <a:off x="3382091" y="1332594"/>
            <a:ext cx="8505110" cy="3947315"/>
          </a:xfrm>
          <a:prstGeom prst="rect">
            <a:avLst/>
          </a:prstGeom>
        </p:spPr>
      </p:pic>
      <p:pic>
        <p:nvPicPr>
          <p:cNvPr id="14" name="Picture 2">
            <a:extLst>
              <a:ext uri="{FF2B5EF4-FFF2-40B4-BE49-F238E27FC236}">
                <a16:creationId xmlns:a16="http://schemas.microsoft.com/office/drawing/2014/main" id="{79B2CA77-9D17-4057-93ED-417A03DA39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 t="-967" r="219" b="967"/>
          <a:stretch/>
        </p:blipFill>
        <p:spPr bwMode="auto">
          <a:xfrm>
            <a:off x="1" y="5279909"/>
            <a:ext cx="11887200" cy="1578091"/>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10A8D278-84BC-4268-A43A-25C2E401DF24}"/>
              </a:ext>
            </a:extLst>
          </p:cNvPr>
          <p:cNvSpPr txBox="1"/>
          <p:nvPr/>
        </p:nvSpPr>
        <p:spPr>
          <a:xfrm>
            <a:off x="1343025" y="1585327"/>
            <a:ext cx="1539204" cy="369332"/>
          </a:xfrm>
          <a:prstGeom prst="rect">
            <a:avLst/>
          </a:prstGeom>
          <a:noFill/>
        </p:spPr>
        <p:txBody>
          <a:bodyPr wrap="none" rtlCol="0">
            <a:spAutoFit/>
          </a:bodyPr>
          <a:lstStyle/>
          <a:p>
            <a:pPr marL="285750" indent="-285750">
              <a:buFont typeface="Arial" panose="020B0604020202020204" pitchFamily="34" charset="0"/>
              <a:buChar char="•"/>
            </a:pPr>
            <a:r>
              <a:rPr lang="en-US"/>
              <a:t>PW hashed</a:t>
            </a:r>
          </a:p>
        </p:txBody>
      </p:sp>
    </p:spTree>
    <p:extLst>
      <p:ext uri="{BB962C8B-B14F-4D97-AF65-F5344CB8AC3E}">
        <p14:creationId xmlns:p14="http://schemas.microsoft.com/office/powerpoint/2010/main" val="1319782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83970" name="Picture 2">
            <a:extLst>
              <a:ext uri="{FF2B5EF4-FFF2-40B4-BE49-F238E27FC236}">
                <a16:creationId xmlns:a16="http://schemas.microsoft.com/office/drawing/2014/main" id="{6B86525B-92BA-4BB2-B238-16620D9DCC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758" b="2647"/>
          <a:stretch/>
        </p:blipFill>
        <p:spPr bwMode="auto">
          <a:xfrm>
            <a:off x="1385343" y="3150577"/>
            <a:ext cx="6930057" cy="3501683"/>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2">
            <a:extLst>
              <a:ext uri="{FF2B5EF4-FFF2-40B4-BE49-F238E27FC236}">
                <a16:creationId xmlns:a16="http://schemas.microsoft.com/office/drawing/2014/main" id="{CE529591-5079-46EB-A68B-D32001B95B97}"/>
              </a:ext>
            </a:extLst>
          </p:cNvPr>
          <p:cNvSpPr>
            <a:spLocks noGrp="1"/>
          </p:cNvSpPr>
          <p:nvPr>
            <p:ph type="title"/>
          </p:nvPr>
        </p:nvSpPr>
        <p:spPr>
          <a:xfrm>
            <a:off x="1251352" y="382385"/>
            <a:ext cx="10175671" cy="1492132"/>
          </a:xfrm>
        </p:spPr>
        <p:txBody>
          <a:bodyPr rtlCol="0"/>
          <a:lstStyle/>
          <a:p>
            <a:pPr rtl="0"/>
            <a:r>
              <a:rPr lang="es-ES" err="1"/>
              <a:t>Wie</a:t>
            </a:r>
            <a:r>
              <a:rPr lang="es-ES"/>
              <a:t> </a:t>
            </a:r>
            <a:r>
              <a:rPr lang="es-ES" err="1"/>
              <a:t>mag</a:t>
            </a:r>
            <a:r>
              <a:rPr lang="es-ES"/>
              <a:t> </a:t>
            </a:r>
            <a:r>
              <a:rPr lang="es-ES" err="1"/>
              <a:t>wat</a:t>
            </a:r>
            <a:r>
              <a:rPr lang="es-ES"/>
              <a:t>? – </a:t>
            </a:r>
            <a:r>
              <a:rPr lang="es-ES" err="1"/>
              <a:t>omgezet</a:t>
            </a:r>
            <a:r>
              <a:rPr lang="es-ES"/>
              <a:t> in </a:t>
            </a:r>
            <a:r>
              <a:rPr lang="es-ES" err="1"/>
              <a:t>code</a:t>
            </a:r>
            <a:endParaRPr lang="es-ES"/>
          </a:p>
        </p:txBody>
      </p:sp>
      <p:pic>
        <p:nvPicPr>
          <p:cNvPr id="9" name="Afbeelding 8">
            <a:extLst>
              <a:ext uri="{FF2B5EF4-FFF2-40B4-BE49-F238E27FC236}">
                <a16:creationId xmlns:a16="http://schemas.microsoft.com/office/drawing/2014/main" id="{9D46ABC2-2448-42B2-ADB3-25176EDEDAFB}"/>
              </a:ext>
            </a:extLst>
          </p:cNvPr>
          <p:cNvPicPr/>
          <p:nvPr/>
        </p:nvPicPr>
        <p:blipFill rotWithShape="1">
          <a:blip r:embed="rId4"/>
          <a:srcRect b="73921"/>
          <a:stretch/>
        </p:blipFill>
        <p:spPr>
          <a:xfrm>
            <a:off x="1385343" y="1168372"/>
            <a:ext cx="9642038" cy="1879628"/>
          </a:xfrm>
          <a:prstGeom prst="rect">
            <a:avLst/>
          </a:prstGeom>
        </p:spPr>
      </p:pic>
      <p:sp>
        <p:nvSpPr>
          <p:cNvPr id="3" name="Rechthoek 2">
            <a:extLst>
              <a:ext uri="{FF2B5EF4-FFF2-40B4-BE49-F238E27FC236}">
                <a16:creationId xmlns:a16="http://schemas.microsoft.com/office/drawing/2014/main" id="{92367532-2B36-4577-B99B-9DE69E364604}"/>
              </a:ext>
            </a:extLst>
          </p:cNvPr>
          <p:cNvSpPr/>
          <p:nvPr/>
        </p:nvSpPr>
        <p:spPr>
          <a:xfrm>
            <a:off x="1988820" y="4533900"/>
            <a:ext cx="5669280" cy="5943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hoek 10">
            <a:extLst>
              <a:ext uri="{FF2B5EF4-FFF2-40B4-BE49-F238E27FC236}">
                <a16:creationId xmlns:a16="http://schemas.microsoft.com/office/drawing/2014/main" id="{BDEE8463-F601-40E3-810C-5F39C813F88A}"/>
              </a:ext>
            </a:extLst>
          </p:cNvPr>
          <p:cNvSpPr/>
          <p:nvPr/>
        </p:nvSpPr>
        <p:spPr>
          <a:xfrm>
            <a:off x="1988820" y="5128260"/>
            <a:ext cx="5669280" cy="4724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hoek 11">
            <a:extLst>
              <a:ext uri="{FF2B5EF4-FFF2-40B4-BE49-F238E27FC236}">
                <a16:creationId xmlns:a16="http://schemas.microsoft.com/office/drawing/2014/main" id="{B33D934E-47BF-45EC-A65A-7F40EA08A46B}"/>
              </a:ext>
            </a:extLst>
          </p:cNvPr>
          <p:cNvSpPr/>
          <p:nvPr/>
        </p:nvSpPr>
        <p:spPr>
          <a:xfrm>
            <a:off x="1988820" y="5689628"/>
            <a:ext cx="5669280" cy="47244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2362F15E-C7B0-40D9-849C-E2D01F35BC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142" r="25749" b="8711"/>
          <a:stretch/>
        </p:blipFill>
        <p:spPr bwMode="auto">
          <a:xfrm rot="18761933">
            <a:off x="7673734" y="3644909"/>
            <a:ext cx="5119988" cy="64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991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CRUD – bekijken</a:t>
            </a:r>
          </a:p>
        </p:txBody>
      </p:sp>
      <p:sp>
        <p:nvSpPr>
          <p:cNvPr id="7" name="Tekstvak 3">
            <a:extLst>
              <a:ext uri="{FF2B5EF4-FFF2-40B4-BE49-F238E27FC236}">
                <a16:creationId xmlns:a16="http://schemas.microsoft.com/office/drawing/2014/main" id="{1B78B6DB-1BF9-4BFC-A2F8-DA0336D998F5}"/>
              </a:ext>
            </a:extLst>
          </p:cNvPr>
          <p:cNvSpPr txBox="1"/>
          <p:nvPr/>
        </p:nvSpPr>
        <p:spPr>
          <a:xfrm>
            <a:off x="1025550" y="1981711"/>
            <a:ext cx="3848543"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nl-BE">
                <a:ea typeface="+mn-lt"/>
                <a:cs typeface="+mn-lt"/>
              </a:rPr>
              <a:t>Waneer een pand geselecteerd wordt, kan je de details ervan bekijken in de aanbod pagina</a:t>
            </a:r>
            <a:endParaRPr lang="nl-NL">
              <a:ea typeface="+mn-lt"/>
              <a:cs typeface="+mn-lt"/>
            </a:endParaRPr>
          </a:p>
        </p:txBody>
      </p:sp>
      <p:pic>
        <p:nvPicPr>
          <p:cNvPr id="4" name="Picture 4" descr="Afbeelding met schermafbeelding&#10;&#10;Beschrijving is gegenereerd met zeer hoge betrouwbaarheid">
            <a:extLst>
              <a:ext uri="{FF2B5EF4-FFF2-40B4-BE49-F238E27FC236}">
                <a16:creationId xmlns:a16="http://schemas.microsoft.com/office/drawing/2014/main" id="{CCFEBD90-B12B-4015-BFED-80495E016A6B}"/>
              </a:ext>
            </a:extLst>
          </p:cNvPr>
          <p:cNvPicPr>
            <a:picLocks noChangeAspect="1"/>
          </p:cNvPicPr>
          <p:nvPr/>
        </p:nvPicPr>
        <p:blipFill>
          <a:blip r:embed="rId3"/>
          <a:stretch>
            <a:fillRect/>
          </a:stretch>
        </p:blipFill>
        <p:spPr>
          <a:xfrm>
            <a:off x="4687493" y="1980199"/>
            <a:ext cx="7160401" cy="2548029"/>
          </a:xfrm>
          <a:prstGeom prst="rect">
            <a:avLst/>
          </a:prstGeom>
        </p:spPr>
      </p:pic>
    </p:spTree>
    <p:extLst>
      <p:ext uri="{BB962C8B-B14F-4D97-AF65-F5344CB8AC3E}">
        <p14:creationId xmlns:p14="http://schemas.microsoft.com/office/powerpoint/2010/main" val="1343965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err="1"/>
              <a:t>Validatie</a:t>
            </a:r>
            <a:r>
              <a:rPr lang="es-ES"/>
              <a:t> en </a:t>
            </a:r>
            <a:r>
              <a:rPr lang="es-ES" err="1"/>
              <a:t>authenticatie</a:t>
            </a:r>
            <a:endParaRPr lang="es-ES"/>
          </a:p>
        </p:txBody>
      </p:sp>
      <p:pic>
        <p:nvPicPr>
          <p:cNvPr id="88070" name="Picture 6">
            <a:extLst>
              <a:ext uri="{FF2B5EF4-FFF2-40B4-BE49-F238E27FC236}">
                <a16:creationId xmlns:a16="http://schemas.microsoft.com/office/drawing/2014/main" id="{6D383A84-08B2-4E69-9760-FAAA53621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352" y="2967205"/>
            <a:ext cx="7385725" cy="1186368"/>
          </a:xfrm>
          <a:prstGeom prst="rect">
            <a:avLst/>
          </a:prstGeom>
          <a:noFill/>
          <a:extLst>
            <a:ext uri="{909E8E84-426E-40DD-AFC4-6F175D3DCCD1}">
              <a14:hiddenFill xmlns:a14="http://schemas.microsoft.com/office/drawing/2010/main">
                <a:solidFill>
                  <a:srgbClr val="FFFFFF"/>
                </a:solidFill>
              </a14:hiddenFill>
            </a:ext>
          </a:extLst>
        </p:spPr>
      </p:pic>
      <p:pic>
        <p:nvPicPr>
          <p:cNvPr id="88074" name="Picture 10">
            <a:extLst>
              <a:ext uri="{FF2B5EF4-FFF2-40B4-BE49-F238E27FC236}">
                <a16:creationId xmlns:a16="http://schemas.microsoft.com/office/drawing/2014/main" id="{57AE622F-77C3-4E36-95BB-3F2D45C89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352" y="4206351"/>
            <a:ext cx="7385725" cy="1039910"/>
          </a:xfrm>
          <a:prstGeom prst="rect">
            <a:avLst/>
          </a:prstGeom>
          <a:noFill/>
          <a:extLst>
            <a:ext uri="{909E8E84-426E-40DD-AFC4-6F175D3DCCD1}">
              <a14:hiddenFill xmlns:a14="http://schemas.microsoft.com/office/drawing/2010/main">
                <a:solidFill>
                  <a:srgbClr val="FFFFFF"/>
                </a:solidFill>
              </a14:hiddenFill>
            </a:ext>
          </a:extLst>
        </p:spPr>
      </p:pic>
      <p:pic>
        <p:nvPicPr>
          <p:cNvPr id="88076" name="Picture 12">
            <a:extLst>
              <a:ext uri="{FF2B5EF4-FFF2-40B4-BE49-F238E27FC236}">
                <a16:creationId xmlns:a16="http://schemas.microsoft.com/office/drawing/2014/main" id="{917294AE-B3BB-4C27-A768-4B6A787C16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1352" y="5299039"/>
            <a:ext cx="7385725" cy="993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35B30CD-2A48-4383-8876-93EC8078A8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7399" y="2259074"/>
            <a:ext cx="3599678" cy="6856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A0ADA49-5928-4787-9FE6-78DA589035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1352" y="1874517"/>
            <a:ext cx="1757581" cy="107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889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Validatie en authenticatie</a:t>
            </a:r>
          </a:p>
        </p:txBody>
      </p:sp>
      <p:sp>
        <p:nvSpPr>
          <p:cNvPr id="5" name="Tekstvak 4">
            <a:extLst>
              <a:ext uri="{FF2B5EF4-FFF2-40B4-BE49-F238E27FC236}">
                <a16:creationId xmlns:a16="http://schemas.microsoft.com/office/drawing/2014/main" id="{6B107F4A-757A-4985-A234-36A782ACC682}"/>
              </a:ext>
            </a:extLst>
          </p:cNvPr>
          <p:cNvSpPr txBox="1"/>
          <p:nvPr/>
        </p:nvSpPr>
        <p:spPr>
          <a:xfrm>
            <a:off x="1600200" y="2400300"/>
            <a:ext cx="3975063" cy="923330"/>
          </a:xfrm>
          <a:prstGeom prst="rect">
            <a:avLst/>
          </a:prstGeom>
          <a:noFill/>
        </p:spPr>
        <p:txBody>
          <a:bodyPr wrap="none" rtlCol="0">
            <a:spAutoFit/>
          </a:bodyPr>
          <a:lstStyle/>
          <a:p>
            <a:r>
              <a:rPr lang="en-US" err="1"/>
              <a:t>Standaard</a:t>
            </a:r>
            <a:r>
              <a:rPr lang="en-US"/>
              <a:t> </a:t>
            </a:r>
            <a:r>
              <a:rPr lang="en-US" err="1"/>
              <a:t>gebruikers</a:t>
            </a:r>
            <a:r>
              <a:rPr lang="en-US"/>
              <a:t> met </a:t>
            </a:r>
            <a:r>
              <a:rPr lang="en-US" err="1"/>
              <a:t>rol</a:t>
            </a:r>
            <a:r>
              <a:rPr lang="en-US"/>
              <a:t> = ‘KLANT’</a:t>
            </a:r>
          </a:p>
          <a:p>
            <a:pPr marL="285750" indent="-285750">
              <a:buFont typeface="Arial" panose="020B0604020202020204" pitchFamily="34" charset="0"/>
              <a:buChar char="•"/>
            </a:pPr>
            <a:endParaRPr lang="en-US"/>
          </a:p>
          <a:p>
            <a:endParaRPr lang="en-US"/>
          </a:p>
        </p:txBody>
      </p:sp>
      <p:pic>
        <p:nvPicPr>
          <p:cNvPr id="10" name="Afbeelding 9">
            <a:extLst>
              <a:ext uri="{FF2B5EF4-FFF2-40B4-BE49-F238E27FC236}">
                <a16:creationId xmlns:a16="http://schemas.microsoft.com/office/drawing/2014/main" id="{95B9A1FD-63E7-4F29-B401-C5C674BA98DF}"/>
              </a:ext>
            </a:extLst>
          </p:cNvPr>
          <p:cNvPicPr>
            <a:picLocks noChangeAspect="1"/>
          </p:cNvPicPr>
          <p:nvPr/>
        </p:nvPicPr>
        <p:blipFill>
          <a:blip r:embed="rId3"/>
          <a:stretch>
            <a:fillRect/>
          </a:stretch>
        </p:blipFill>
        <p:spPr>
          <a:xfrm>
            <a:off x="1729608" y="4113431"/>
            <a:ext cx="2745966" cy="2207202"/>
          </a:xfrm>
          <a:prstGeom prst="rect">
            <a:avLst/>
          </a:prstGeom>
        </p:spPr>
      </p:pic>
      <p:pic>
        <p:nvPicPr>
          <p:cNvPr id="11" name="Afbeelding 10">
            <a:extLst>
              <a:ext uri="{FF2B5EF4-FFF2-40B4-BE49-F238E27FC236}">
                <a16:creationId xmlns:a16="http://schemas.microsoft.com/office/drawing/2014/main" id="{7D70774A-B62A-4668-8D1F-6E36BF54B45E}"/>
              </a:ext>
            </a:extLst>
          </p:cNvPr>
          <p:cNvPicPr>
            <a:picLocks noChangeAspect="1"/>
          </p:cNvPicPr>
          <p:nvPr/>
        </p:nvPicPr>
        <p:blipFill>
          <a:blip r:embed="rId4"/>
          <a:stretch>
            <a:fillRect/>
          </a:stretch>
        </p:blipFill>
        <p:spPr>
          <a:xfrm>
            <a:off x="4555153" y="4115015"/>
            <a:ext cx="2437786" cy="2205618"/>
          </a:xfrm>
          <a:prstGeom prst="rect">
            <a:avLst/>
          </a:prstGeom>
        </p:spPr>
      </p:pic>
      <p:pic>
        <p:nvPicPr>
          <p:cNvPr id="12" name="Afbeelding 11">
            <a:extLst>
              <a:ext uri="{FF2B5EF4-FFF2-40B4-BE49-F238E27FC236}">
                <a16:creationId xmlns:a16="http://schemas.microsoft.com/office/drawing/2014/main" id="{F41B2181-B1AB-435E-B7A8-E906C0848679}"/>
              </a:ext>
            </a:extLst>
          </p:cNvPr>
          <p:cNvPicPr>
            <a:picLocks noChangeAspect="1"/>
          </p:cNvPicPr>
          <p:nvPr/>
        </p:nvPicPr>
        <p:blipFill rotWithShape="1">
          <a:blip r:embed="rId5"/>
          <a:srcRect r="3951"/>
          <a:stretch/>
        </p:blipFill>
        <p:spPr>
          <a:xfrm>
            <a:off x="7072518" y="4113431"/>
            <a:ext cx="3375843" cy="2200275"/>
          </a:xfrm>
          <a:prstGeom prst="rect">
            <a:avLst/>
          </a:prstGeom>
        </p:spPr>
      </p:pic>
    </p:spTree>
    <p:extLst>
      <p:ext uri="{BB962C8B-B14F-4D97-AF65-F5344CB8AC3E}">
        <p14:creationId xmlns:p14="http://schemas.microsoft.com/office/powerpoint/2010/main" val="3310382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err="1"/>
              <a:t>Registreren</a:t>
            </a:r>
            <a:endParaRPr lang="es-ES"/>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87042" name="Picture 2">
            <a:extLst>
              <a:ext uri="{FF2B5EF4-FFF2-40B4-BE49-F238E27FC236}">
                <a16:creationId xmlns:a16="http://schemas.microsoft.com/office/drawing/2014/main" id="{B6A41D77-2C76-42D3-8784-BCD4E9DF7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28" y="1523292"/>
            <a:ext cx="7673899" cy="1670701"/>
          </a:xfrm>
          <a:prstGeom prst="rect">
            <a:avLst/>
          </a:prstGeom>
          <a:noFill/>
          <a:extLst>
            <a:ext uri="{909E8E84-426E-40DD-AFC4-6F175D3DCCD1}">
              <a14:hiddenFill xmlns:a14="http://schemas.microsoft.com/office/drawing/2010/main">
                <a:solidFill>
                  <a:srgbClr val="FFFFFF"/>
                </a:solidFill>
              </a14:hiddenFill>
            </a:ext>
          </a:extLst>
        </p:spPr>
      </p:pic>
      <p:pic>
        <p:nvPicPr>
          <p:cNvPr id="87044" name="Picture 4">
            <a:extLst>
              <a:ext uri="{FF2B5EF4-FFF2-40B4-BE49-F238E27FC236}">
                <a16:creationId xmlns:a16="http://schemas.microsoft.com/office/drawing/2014/main" id="{8E618E02-C212-4E64-A2C7-AE8F2A056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428" y="3486669"/>
            <a:ext cx="9393350" cy="1367963"/>
          </a:xfrm>
          <a:prstGeom prst="rect">
            <a:avLst/>
          </a:prstGeom>
          <a:noFill/>
          <a:extLst>
            <a:ext uri="{909E8E84-426E-40DD-AFC4-6F175D3DCCD1}">
              <a14:hiddenFill xmlns:a14="http://schemas.microsoft.com/office/drawing/2010/main">
                <a:solidFill>
                  <a:srgbClr val="FFFFFF"/>
                </a:solidFill>
              </a14:hiddenFill>
            </a:ext>
          </a:extLst>
        </p:spPr>
      </p:pic>
      <p:pic>
        <p:nvPicPr>
          <p:cNvPr id="87048" name="Picture 8">
            <a:extLst>
              <a:ext uri="{FF2B5EF4-FFF2-40B4-BE49-F238E27FC236}">
                <a16:creationId xmlns:a16="http://schemas.microsoft.com/office/drawing/2014/main" id="{5E81F0BE-3F96-497D-B41E-D109B48A9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428" y="5008764"/>
            <a:ext cx="7264852" cy="184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497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normAutofit/>
          </a:bodyPr>
          <a:lstStyle/>
          <a:p>
            <a:pPr marL="114300" lvl="0">
              <a:lnSpc>
                <a:spcPct val="100000"/>
              </a:lnSpc>
              <a:spcBef>
                <a:spcPts val="0"/>
              </a:spcBef>
              <a:buSzPts val="1800"/>
            </a:pPr>
            <a:r>
              <a:rPr lang="fr-BE" err="1"/>
              <a:t>Cucumber</a:t>
            </a:r>
            <a:endParaRPr lang="fr-BE"/>
          </a:p>
        </p:txBody>
      </p:sp>
      <p:sp>
        <p:nvSpPr>
          <p:cNvPr id="5" name="Marcador de posición de texto 4"/>
          <p:cNvSpPr>
            <a:spLocks noGrp="1"/>
          </p:cNvSpPr>
          <p:nvPr>
            <p:ph type="body" idx="1"/>
          </p:nvPr>
        </p:nvSpPr>
        <p:spPr/>
        <p:txBody>
          <a:bodyPr rtlCol="0"/>
          <a:lstStyle/>
          <a:p>
            <a:pPr rtl="0"/>
            <a:endParaRPr lang="es-ES"/>
          </a:p>
        </p:txBody>
      </p:sp>
    </p:spTree>
    <p:extLst>
      <p:ext uri="{BB962C8B-B14F-4D97-AF65-F5344CB8AC3E}">
        <p14:creationId xmlns:p14="http://schemas.microsoft.com/office/powerpoint/2010/main" val="2960435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5" name="Freeform 6">
            <a:extLst>
              <a:ext uri="{FF2B5EF4-FFF2-40B4-BE49-F238E27FC236}">
                <a16:creationId xmlns:a16="http://schemas.microsoft.com/office/drawing/2014/main" id="{BA15FC70-5D44-4EDC-917B-7183FDE6E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6089" y="630936"/>
            <a:ext cx="5234212"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37" name="Rectangle 136">
            <a:extLst>
              <a:ext uri="{FF2B5EF4-FFF2-40B4-BE49-F238E27FC236}">
                <a16:creationId xmlns:a16="http://schemas.microsoft.com/office/drawing/2014/main" id="{E0FDFFBE-5ED1-4C3A-BECC-06257E024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9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Rectangle 138">
            <a:extLst>
              <a:ext uri="{FF2B5EF4-FFF2-40B4-BE49-F238E27FC236}">
                <a16:creationId xmlns:a16="http://schemas.microsoft.com/office/drawing/2014/main" id="{D2352F61-0C8B-4FCD-B42D-472327608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82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643835" y="954923"/>
            <a:ext cx="5874164" cy="4656552"/>
          </a:xfrm>
        </p:spPr>
        <p:txBody>
          <a:bodyPr vert="horz" lIns="91440" tIns="45720" rIns="91440" bIns="45720" rtlCol="0" anchor="ctr">
            <a:normAutofit/>
          </a:bodyPr>
          <a:lstStyle/>
          <a:p>
            <a:pPr algn="ctr" defTabSz="914400"/>
            <a:r>
              <a:rPr lang="en-US" sz="8100" spc="800" err="1"/>
              <a:t>Toevoegen</a:t>
            </a:r>
            <a:r>
              <a:rPr lang="en-US" sz="8100" spc="800"/>
              <a:t> van </a:t>
            </a:r>
            <a:r>
              <a:rPr lang="en-US" sz="8100" spc="800" err="1"/>
              <a:t>een</a:t>
            </a:r>
            <a:r>
              <a:rPr lang="en-US" sz="8100" spc="800"/>
              <a:t> </a:t>
            </a:r>
            <a:r>
              <a:rPr lang="en-US" sz="8100" spc="800" err="1"/>
              <a:t>pand</a:t>
            </a:r>
            <a:endParaRPr lang="en-US" sz="8100" spc="800"/>
          </a:p>
        </p:txBody>
      </p:sp>
      <p:sp>
        <p:nvSpPr>
          <p:cNvPr id="141" name="Freeform 22">
            <a:extLst>
              <a:ext uri="{FF2B5EF4-FFF2-40B4-BE49-F238E27FC236}">
                <a16:creationId xmlns:a16="http://schemas.microsoft.com/office/drawing/2014/main" id="{F28B6E25-9A48-4CF7-BF86-3D7DD1C78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7678" y="0"/>
            <a:ext cx="5281144"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pic>
        <p:nvPicPr>
          <p:cNvPr id="5" name="Afbeelding 4">
            <a:extLst>
              <a:ext uri="{FF2B5EF4-FFF2-40B4-BE49-F238E27FC236}">
                <a16:creationId xmlns:a16="http://schemas.microsoft.com/office/drawing/2014/main" id="{EE452DF5-A8FC-4502-B35F-141952AE6DDE}"/>
              </a:ext>
            </a:extLst>
          </p:cNvPr>
          <p:cNvPicPr/>
          <p:nvPr/>
        </p:nvPicPr>
        <p:blipFill rotWithShape="1">
          <a:blip r:embed="rId3">
            <a:extLst>
              <a:ext uri="{28A0092B-C50C-407E-A947-70E740481C1C}">
                <a14:useLocalDpi xmlns:a14="http://schemas.microsoft.com/office/drawing/2010/main" val="0"/>
              </a:ext>
            </a:extLst>
          </a:blip>
          <a:srcRect l="13506" t="36986" r="5252" b="4429"/>
          <a:stretch/>
        </p:blipFill>
        <p:spPr>
          <a:xfrm>
            <a:off x="7456240" y="4021851"/>
            <a:ext cx="3994548" cy="1795956"/>
          </a:xfrm>
          <a:prstGeom prst="rect">
            <a:avLst/>
          </a:prstGeom>
        </p:spPr>
      </p:pic>
      <p:pic>
        <p:nvPicPr>
          <p:cNvPr id="8194" name="Picture 2">
            <a:extLst>
              <a:ext uri="{FF2B5EF4-FFF2-40B4-BE49-F238E27FC236}">
                <a16:creationId xmlns:a16="http://schemas.microsoft.com/office/drawing/2014/main" id="{17C8882F-746D-4D64-9425-43867FEA09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05" r="6335" b="5"/>
          <a:stretch/>
        </p:blipFill>
        <p:spPr bwMode="auto">
          <a:xfrm>
            <a:off x="7456239" y="750739"/>
            <a:ext cx="3994548" cy="270662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75405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spcAft>
                <a:spcPts val="600"/>
              </a:spcAft>
              <a:buAutoNum type="alphaUcPeriod"/>
            </a:pPr>
            <a:endParaRPr lang="nl-NL" sz="2000"/>
          </a:p>
          <a:p>
            <a:pPr>
              <a:spcAft>
                <a:spcPts val="600"/>
              </a:spcAft>
            </a:pPr>
            <a:endParaRPr lang="nl-NL"/>
          </a:p>
        </p:txBody>
      </p:sp>
    </p:spTree>
    <p:extLst>
      <p:ext uri="{BB962C8B-B14F-4D97-AF65-F5344CB8AC3E}">
        <p14:creationId xmlns:p14="http://schemas.microsoft.com/office/powerpoint/2010/main" val="346826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27AAB9A3-587E-4CC6-8F5C-189F3C68D284}"/>
              </a:ext>
            </a:extLst>
          </p:cNvPr>
          <p:cNvPicPr/>
          <p:nvPr/>
        </p:nvPicPr>
        <p:blipFill>
          <a:blip r:embed="rId2">
            <a:extLst>
              <a:ext uri="{28A0092B-C50C-407E-A947-70E740481C1C}">
                <a14:useLocalDpi xmlns:a14="http://schemas.microsoft.com/office/drawing/2010/main" val="0"/>
              </a:ext>
            </a:extLst>
          </a:blip>
          <a:stretch>
            <a:fillRect/>
          </a:stretch>
        </p:blipFill>
        <p:spPr>
          <a:xfrm>
            <a:off x="1047861" y="0"/>
            <a:ext cx="6138492" cy="5811875"/>
          </a:xfrm>
          <a:prstGeom prst="rect">
            <a:avLst/>
          </a:prstGeom>
        </p:spPr>
      </p:pic>
      <p:pic>
        <p:nvPicPr>
          <p:cNvPr id="4" name="Afbeelding 3">
            <a:extLst>
              <a:ext uri="{FF2B5EF4-FFF2-40B4-BE49-F238E27FC236}">
                <a16:creationId xmlns:a16="http://schemas.microsoft.com/office/drawing/2014/main" id="{73203078-2853-4210-B8B9-7D06DB81C633}"/>
              </a:ext>
            </a:extLst>
          </p:cNvPr>
          <p:cNvPicPr/>
          <p:nvPr/>
        </p:nvPicPr>
        <p:blipFill rotWithShape="1">
          <a:blip r:embed="rId3"/>
          <a:srcRect t="32231" b="29610"/>
          <a:stretch/>
        </p:blipFill>
        <p:spPr bwMode="auto">
          <a:xfrm>
            <a:off x="1047861" y="5793892"/>
            <a:ext cx="6138492" cy="1156058"/>
          </a:xfrm>
          <a:prstGeom prst="rect">
            <a:avLst/>
          </a:prstGeom>
          <a:ln>
            <a:noFill/>
          </a:ln>
          <a:extLst>
            <a:ext uri="{53640926-AAD7-44D8-BBD7-CCE9431645EC}">
              <a14:shadowObscured xmlns:a14="http://schemas.microsoft.com/office/drawing/2010/main"/>
            </a:ext>
          </a:extLst>
        </p:spPr>
      </p:pic>
      <p:pic>
        <p:nvPicPr>
          <p:cNvPr id="5" name="Afbeelding 4">
            <a:extLst>
              <a:ext uri="{FF2B5EF4-FFF2-40B4-BE49-F238E27FC236}">
                <a16:creationId xmlns:a16="http://schemas.microsoft.com/office/drawing/2014/main" id="{6BB36F9C-F906-43BE-AB04-515EB2467FCD}"/>
              </a:ext>
            </a:extLst>
          </p:cNvPr>
          <p:cNvPicPr/>
          <p:nvPr/>
        </p:nvPicPr>
        <p:blipFill>
          <a:blip r:embed="rId4" cstate="print">
            <a:extLst>
              <a:ext uri="{28A0092B-C50C-407E-A947-70E740481C1C}">
                <a14:useLocalDpi xmlns:a14="http://schemas.microsoft.com/office/drawing/2010/main" val="0"/>
              </a:ext>
            </a:extLst>
          </a:blip>
          <a:stretch>
            <a:fillRect/>
          </a:stretch>
        </p:blipFill>
        <p:spPr>
          <a:xfrm rot="18911913">
            <a:off x="6553722" y="3526075"/>
            <a:ext cx="5731510" cy="1435735"/>
          </a:xfrm>
          <a:prstGeom prst="rect">
            <a:avLst/>
          </a:prstGeom>
        </p:spPr>
      </p:pic>
      <p:sp>
        <p:nvSpPr>
          <p:cNvPr id="6" name="Tekstvak 5">
            <a:extLst>
              <a:ext uri="{FF2B5EF4-FFF2-40B4-BE49-F238E27FC236}">
                <a16:creationId xmlns:a16="http://schemas.microsoft.com/office/drawing/2014/main" id="{DC7F5963-C0FA-41B0-90A6-49055977AAD3}"/>
              </a:ext>
            </a:extLst>
          </p:cNvPr>
          <p:cNvSpPr txBox="1"/>
          <p:nvPr/>
        </p:nvSpPr>
        <p:spPr>
          <a:xfrm>
            <a:off x="7458723" y="303611"/>
            <a:ext cx="1811073" cy="369332"/>
          </a:xfrm>
          <a:prstGeom prst="rect">
            <a:avLst/>
          </a:prstGeom>
          <a:noFill/>
        </p:spPr>
        <p:txBody>
          <a:bodyPr wrap="none" rtlCol="0">
            <a:spAutoFit/>
          </a:bodyPr>
          <a:lstStyle/>
          <a:p>
            <a:r>
              <a:rPr lang="en-US"/>
              <a:t>Add house - test</a:t>
            </a:r>
          </a:p>
        </p:txBody>
      </p:sp>
    </p:spTree>
    <p:extLst>
      <p:ext uri="{BB962C8B-B14F-4D97-AF65-F5344CB8AC3E}">
        <p14:creationId xmlns:p14="http://schemas.microsoft.com/office/powerpoint/2010/main" val="4317353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normAutofit/>
          </a:bodyPr>
          <a:lstStyle/>
          <a:p>
            <a:pPr marL="114300" lvl="0">
              <a:lnSpc>
                <a:spcPct val="100000"/>
              </a:lnSpc>
              <a:spcBef>
                <a:spcPts val="0"/>
              </a:spcBef>
              <a:buSzPts val="1800"/>
            </a:pPr>
            <a:r>
              <a:rPr lang="fr-BE" err="1"/>
              <a:t>Rest</a:t>
            </a:r>
            <a:r>
              <a:rPr lang="fr-BE"/>
              <a:t> en rode en </a:t>
            </a:r>
            <a:r>
              <a:rPr lang="fr-BE" err="1"/>
              <a:t>groen</a:t>
            </a:r>
            <a:r>
              <a:rPr lang="fr-BE"/>
              <a:t> </a:t>
            </a:r>
            <a:r>
              <a:rPr lang="fr-BE" err="1"/>
              <a:t>uster</a:t>
            </a:r>
            <a:r>
              <a:rPr lang="fr-BE"/>
              <a:t> stories</a:t>
            </a:r>
          </a:p>
        </p:txBody>
      </p:sp>
      <p:sp>
        <p:nvSpPr>
          <p:cNvPr id="5" name="Marcador de posición de texto 4"/>
          <p:cNvSpPr>
            <a:spLocks noGrp="1"/>
          </p:cNvSpPr>
          <p:nvPr>
            <p:ph type="body" idx="1"/>
          </p:nvPr>
        </p:nvSpPr>
        <p:spPr/>
        <p:txBody>
          <a:bodyPr rtlCol="0"/>
          <a:lstStyle/>
          <a:p>
            <a:pPr rtl="0"/>
            <a:endParaRPr lang="es-ES"/>
          </a:p>
        </p:txBody>
      </p:sp>
    </p:spTree>
    <p:extLst>
      <p:ext uri="{BB962C8B-B14F-4D97-AF65-F5344CB8AC3E}">
        <p14:creationId xmlns:p14="http://schemas.microsoft.com/office/powerpoint/2010/main" val="3720193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REST rode en groene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34163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nl-NL" sz="2400"/>
              <a:t>Overzicht:</a:t>
            </a:r>
          </a:p>
          <a:p>
            <a:pPr lvl="1"/>
            <a:endParaRPr lang="nl-NL" sz="2400"/>
          </a:p>
          <a:p>
            <a:pPr marL="800100" lvl="1" indent="-342900">
              <a:buFont typeface="Arial"/>
              <a:buChar char="•"/>
            </a:pPr>
            <a:r>
              <a:rPr lang="nl-NL" sz="2400"/>
              <a:t>[PROVIDE] </a:t>
            </a:r>
            <a:r>
              <a:rPr lang="nl-NL" sz="2400">
                <a:ea typeface="+mn-lt"/>
                <a:cs typeface="+mn-lt"/>
              </a:rPr>
              <a:t>Een </a:t>
            </a:r>
            <a:r>
              <a:rPr lang="nl-NL" sz="2400" err="1">
                <a:ea typeface="+mn-lt"/>
                <a:cs typeface="+mn-lt"/>
              </a:rPr>
              <a:t>OneHouseStand</a:t>
            </a:r>
            <a:r>
              <a:rPr lang="nl-NL" sz="2400">
                <a:ea typeface="+mn-lt"/>
                <a:cs typeface="+mn-lt"/>
              </a:rPr>
              <a:t>-ruimte via Start-Up-circus te huur aanbieden</a:t>
            </a:r>
          </a:p>
          <a:p>
            <a:pPr lvl="1"/>
            <a:endParaRPr lang="nl-NL" sz="2400"/>
          </a:p>
          <a:p>
            <a:pPr marL="800100" indent="-342900">
              <a:buFont typeface="Arial"/>
              <a:buChar char="•"/>
            </a:pPr>
            <a:r>
              <a:rPr lang="nl-NL" sz="2400"/>
              <a:t>[CONSUME] De matten in de verhuurde ruimtes kunnen bestellen en laten herstellen door </a:t>
            </a:r>
            <a:r>
              <a:rPr lang="nl-NL" sz="2400" err="1"/>
              <a:t>Verimpex</a:t>
            </a:r>
            <a:endParaRPr lang="nl-NL" sz="2400"/>
          </a:p>
          <a:p>
            <a:pPr marL="457200"/>
            <a:endParaRPr lang="nl-NL" sz="2400"/>
          </a:p>
          <a:p>
            <a:pPr marL="800100" lvl="1" indent="-342900">
              <a:buFont typeface="Arial"/>
              <a:buChar char="•"/>
            </a:pPr>
            <a:r>
              <a:rPr lang="nl-NL" sz="2400"/>
              <a:t>[CONSUME] </a:t>
            </a:r>
            <a:r>
              <a:rPr lang="nl-NL" sz="2400">
                <a:ea typeface="+mn-lt"/>
                <a:cs typeface="+mn-lt"/>
              </a:rPr>
              <a:t>Start-Up-circus-ruimtes via </a:t>
            </a:r>
            <a:r>
              <a:rPr lang="nl-NL" sz="2400" err="1">
                <a:ea typeface="+mn-lt"/>
                <a:cs typeface="+mn-lt"/>
              </a:rPr>
              <a:t>OneHouseStand</a:t>
            </a:r>
            <a:r>
              <a:rPr lang="nl-NL" sz="2400">
                <a:ea typeface="+mn-lt"/>
                <a:cs typeface="+mn-lt"/>
              </a:rPr>
              <a:t> kunnen verhuren</a:t>
            </a:r>
          </a:p>
        </p:txBody>
      </p:sp>
    </p:spTree>
    <p:extLst>
      <p:ext uri="{BB962C8B-B14F-4D97-AF65-F5344CB8AC3E}">
        <p14:creationId xmlns:p14="http://schemas.microsoft.com/office/powerpoint/2010/main" val="1498346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REST rode en groene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nl-NL" sz="2000" err="1"/>
              <a:t>Provide</a:t>
            </a:r>
            <a:r>
              <a:rPr lang="nl-NL" sz="2000"/>
              <a:t>:</a:t>
            </a:r>
          </a:p>
        </p:txBody>
      </p:sp>
      <p:pic>
        <p:nvPicPr>
          <p:cNvPr id="2" name="Picture 4" descr="Afbeelding met schermafbeelding&#10;&#10;Beschrijving is gegenereerd met zeer hoge betrouwbaarheid">
            <a:extLst>
              <a:ext uri="{FF2B5EF4-FFF2-40B4-BE49-F238E27FC236}">
                <a16:creationId xmlns:a16="http://schemas.microsoft.com/office/drawing/2014/main" id="{79370FBF-EF64-4C75-99B5-32CB98F85E73}"/>
              </a:ext>
            </a:extLst>
          </p:cNvPr>
          <p:cNvPicPr>
            <a:picLocks noChangeAspect="1"/>
          </p:cNvPicPr>
          <p:nvPr/>
        </p:nvPicPr>
        <p:blipFill>
          <a:blip r:embed="rId3"/>
          <a:stretch>
            <a:fillRect/>
          </a:stretch>
        </p:blipFill>
        <p:spPr>
          <a:xfrm>
            <a:off x="1747398" y="2127199"/>
            <a:ext cx="7705884" cy="4598283"/>
          </a:xfrm>
          <a:prstGeom prst="rect">
            <a:avLst/>
          </a:prstGeom>
        </p:spPr>
      </p:pic>
    </p:spTree>
    <p:extLst>
      <p:ext uri="{BB962C8B-B14F-4D97-AF65-F5344CB8AC3E}">
        <p14:creationId xmlns:p14="http://schemas.microsoft.com/office/powerpoint/2010/main" val="112196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REST rode en groene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nl-NL" sz="2000" err="1"/>
              <a:t>Consume</a:t>
            </a:r>
            <a:r>
              <a:rPr lang="nl-NL" sz="2000"/>
              <a:t>: Matten bestellen van </a:t>
            </a:r>
            <a:r>
              <a:rPr lang="nl-NL" sz="2000" err="1"/>
              <a:t>Verimpex</a:t>
            </a:r>
            <a:r>
              <a:rPr lang="nl-NL" sz="2000"/>
              <a:t>...</a:t>
            </a:r>
            <a:endParaRPr lang="nl-NL"/>
          </a:p>
        </p:txBody>
      </p:sp>
      <p:pic>
        <p:nvPicPr>
          <p:cNvPr id="2" name="Picture 4" descr="Afbeelding met schermafbeelding&#10;&#10;Beschrijving is gegenereerd met zeer hoge betrouwbaarheid">
            <a:extLst>
              <a:ext uri="{FF2B5EF4-FFF2-40B4-BE49-F238E27FC236}">
                <a16:creationId xmlns:a16="http://schemas.microsoft.com/office/drawing/2014/main" id="{319BF10E-2E50-4483-9128-C7803A32C7A7}"/>
              </a:ext>
            </a:extLst>
          </p:cNvPr>
          <p:cNvPicPr>
            <a:picLocks noChangeAspect="1"/>
          </p:cNvPicPr>
          <p:nvPr/>
        </p:nvPicPr>
        <p:blipFill>
          <a:blip r:embed="rId3"/>
          <a:stretch>
            <a:fillRect/>
          </a:stretch>
        </p:blipFill>
        <p:spPr>
          <a:xfrm>
            <a:off x="1243812" y="2403433"/>
            <a:ext cx="7695608" cy="3871023"/>
          </a:xfrm>
          <a:prstGeom prst="rect">
            <a:avLst/>
          </a:prstGeom>
        </p:spPr>
      </p:pic>
    </p:spTree>
    <p:extLst>
      <p:ext uri="{BB962C8B-B14F-4D97-AF65-F5344CB8AC3E}">
        <p14:creationId xmlns:p14="http://schemas.microsoft.com/office/powerpoint/2010/main" val="2781474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S"/>
              <a:t>CRUD – bekijken</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3074" name="Picture 2">
            <a:extLst>
              <a:ext uri="{FF2B5EF4-FFF2-40B4-BE49-F238E27FC236}">
                <a16:creationId xmlns:a16="http://schemas.microsoft.com/office/drawing/2014/main" id="{807E87C0-0304-4854-8102-0DCAEBEB6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28" y="1649381"/>
            <a:ext cx="10505075" cy="441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351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REST rode en groene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nl-NL" sz="2000" err="1"/>
              <a:t>Consume</a:t>
            </a:r>
            <a:r>
              <a:rPr lang="nl-NL" sz="2000"/>
              <a:t>:… en ze laten herstellen door </a:t>
            </a:r>
            <a:r>
              <a:rPr lang="nl-NL" sz="2000" err="1"/>
              <a:t>Verimpex</a:t>
            </a:r>
            <a:endParaRPr lang="nl-NL" sz="2000"/>
          </a:p>
        </p:txBody>
      </p:sp>
      <p:pic>
        <p:nvPicPr>
          <p:cNvPr id="2" name="Picture 4" descr="Afbeelding met schermafbeelding&#10;&#10;Beschrijving is gegenereerd met zeer hoge betrouwbaarheid">
            <a:extLst>
              <a:ext uri="{FF2B5EF4-FFF2-40B4-BE49-F238E27FC236}">
                <a16:creationId xmlns:a16="http://schemas.microsoft.com/office/drawing/2014/main" id="{99332062-7FCE-4EF9-B0CA-EB3A36FB595C}"/>
              </a:ext>
            </a:extLst>
          </p:cNvPr>
          <p:cNvPicPr>
            <a:picLocks noChangeAspect="1"/>
          </p:cNvPicPr>
          <p:nvPr/>
        </p:nvPicPr>
        <p:blipFill>
          <a:blip r:embed="rId3"/>
          <a:stretch>
            <a:fillRect/>
          </a:stretch>
        </p:blipFill>
        <p:spPr>
          <a:xfrm>
            <a:off x="1767952" y="2274383"/>
            <a:ext cx="9771614" cy="3913203"/>
          </a:xfrm>
          <a:prstGeom prst="rect">
            <a:avLst/>
          </a:prstGeom>
        </p:spPr>
      </p:pic>
    </p:spTree>
    <p:extLst>
      <p:ext uri="{BB962C8B-B14F-4D97-AF65-F5344CB8AC3E}">
        <p14:creationId xmlns:p14="http://schemas.microsoft.com/office/powerpoint/2010/main" val="3290980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REST rode en groene stories</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nl-NL" sz="2000" err="1"/>
              <a:t>Consume</a:t>
            </a:r>
            <a:r>
              <a:rPr lang="nl-NL" sz="2000"/>
              <a:t>: </a:t>
            </a:r>
            <a:r>
              <a:rPr lang="nl-NL" sz="2000">
                <a:ea typeface="+mn-lt"/>
                <a:cs typeface="+mn-lt"/>
              </a:rPr>
              <a:t>Start-Up-circus-ruimtes via </a:t>
            </a:r>
            <a:r>
              <a:rPr lang="nl-NL" sz="2000" err="1">
                <a:ea typeface="+mn-lt"/>
                <a:cs typeface="+mn-lt"/>
              </a:rPr>
              <a:t>OneHouseStand</a:t>
            </a:r>
            <a:r>
              <a:rPr lang="nl-NL" sz="2000">
                <a:ea typeface="+mn-lt"/>
                <a:cs typeface="+mn-lt"/>
              </a:rPr>
              <a:t> kunnen verhuren</a:t>
            </a:r>
            <a:endParaRPr lang="nl-NL" sz="2000"/>
          </a:p>
        </p:txBody>
      </p:sp>
      <p:pic>
        <p:nvPicPr>
          <p:cNvPr id="6" name="Picture 6">
            <a:extLst>
              <a:ext uri="{FF2B5EF4-FFF2-40B4-BE49-F238E27FC236}">
                <a16:creationId xmlns:a16="http://schemas.microsoft.com/office/drawing/2014/main" id="{CDB95018-D160-428F-ADFF-F0CD2FF907E4}"/>
              </a:ext>
            </a:extLst>
          </p:cNvPr>
          <p:cNvPicPr>
            <a:picLocks noChangeAspect="1"/>
          </p:cNvPicPr>
          <p:nvPr/>
        </p:nvPicPr>
        <p:blipFill>
          <a:blip r:embed="rId3"/>
          <a:stretch>
            <a:fillRect/>
          </a:stretch>
        </p:blipFill>
        <p:spPr>
          <a:xfrm>
            <a:off x="1685734" y="2384236"/>
            <a:ext cx="9740781" cy="3477576"/>
          </a:xfrm>
          <a:prstGeom prst="rect">
            <a:avLst/>
          </a:prstGeom>
        </p:spPr>
      </p:pic>
    </p:spTree>
    <p:extLst>
      <p:ext uri="{BB962C8B-B14F-4D97-AF65-F5344CB8AC3E}">
        <p14:creationId xmlns:p14="http://schemas.microsoft.com/office/powerpoint/2010/main" val="1359410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242085" y="1073889"/>
            <a:ext cx="8700533" cy="4064627"/>
          </a:xfrm>
        </p:spPr>
        <p:txBody>
          <a:bodyPr rtlCol="0">
            <a:normAutofit/>
          </a:bodyPr>
          <a:lstStyle/>
          <a:p>
            <a:pPr marL="114300" lvl="0">
              <a:lnSpc>
                <a:spcPct val="100000"/>
              </a:lnSpc>
              <a:spcBef>
                <a:spcPts val="0"/>
              </a:spcBef>
              <a:buSzPts val="1800"/>
            </a:pPr>
            <a:r>
              <a:rPr lang="fr-BE" err="1"/>
              <a:t>Microservices</a:t>
            </a:r>
            <a:r>
              <a:rPr lang="fr-BE"/>
              <a:t> </a:t>
            </a:r>
            <a:r>
              <a:rPr lang="fr-BE" err="1"/>
              <a:t>architectuur</a:t>
            </a:r>
            <a:endParaRPr lang="fr-BE"/>
          </a:p>
        </p:txBody>
      </p:sp>
      <p:sp>
        <p:nvSpPr>
          <p:cNvPr id="5" name="Marcador de posición de texto 4"/>
          <p:cNvSpPr>
            <a:spLocks noGrp="1"/>
          </p:cNvSpPr>
          <p:nvPr>
            <p:ph type="body" idx="1"/>
          </p:nvPr>
        </p:nvSpPr>
        <p:spPr/>
        <p:txBody>
          <a:bodyPr rtlCol="0"/>
          <a:lstStyle/>
          <a:p>
            <a:pPr rtl="0"/>
            <a:endParaRPr lang="es-ES"/>
          </a:p>
        </p:txBody>
      </p:sp>
    </p:spTree>
    <p:extLst>
      <p:ext uri="{BB962C8B-B14F-4D97-AF65-F5344CB8AC3E}">
        <p14:creationId xmlns:p14="http://schemas.microsoft.com/office/powerpoint/2010/main" val="2134540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es-ES"/>
              <a:t>Microservices architectuur</a:t>
            </a:r>
          </a:p>
        </p:txBody>
      </p:sp>
      <p:sp>
        <p:nvSpPr>
          <p:cNvPr id="4" name="Tekstvak 3">
            <a:extLst>
              <a:ext uri="{FF2B5EF4-FFF2-40B4-BE49-F238E27FC236}">
                <a16:creationId xmlns:a16="http://schemas.microsoft.com/office/drawing/2014/main" id="{E5A2F881-BA91-48E5-B19E-8096762F5E69}"/>
              </a:ext>
            </a:extLst>
          </p:cNvPr>
          <p:cNvSpPr txBox="1"/>
          <p:nvPr/>
        </p:nvSpPr>
        <p:spPr>
          <a:xfrm>
            <a:off x="1248428" y="1727025"/>
            <a:ext cx="10500372"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buAutoNum type="alphaUcPeriod"/>
            </a:pPr>
            <a:endParaRPr lang="nl-NL" sz="2000"/>
          </a:p>
          <a:p>
            <a:endParaRPr lang="nl-NL"/>
          </a:p>
        </p:txBody>
      </p:sp>
      <p:pic>
        <p:nvPicPr>
          <p:cNvPr id="91138" name="Picture 2">
            <a:extLst>
              <a:ext uri="{FF2B5EF4-FFF2-40B4-BE49-F238E27FC236}">
                <a16:creationId xmlns:a16="http://schemas.microsoft.com/office/drawing/2014/main" id="{D559D1EA-0B11-45C5-B52D-E4CC16E23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301" y="1155826"/>
            <a:ext cx="6606222" cy="543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757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normAutofit/>
          </a:bodyPr>
          <a:lstStyle/>
          <a:p>
            <a:pPr marL="114300" lvl="0">
              <a:lnSpc>
                <a:spcPct val="100000"/>
              </a:lnSpc>
              <a:spcBef>
                <a:spcPts val="0"/>
              </a:spcBef>
              <a:buSzPts val="1800"/>
            </a:pPr>
            <a:r>
              <a:rPr lang="fr-BE" err="1"/>
              <a:t>Webfront</a:t>
            </a:r>
            <a:r>
              <a:rPr lang="fr-BE"/>
              <a:t> + </a:t>
            </a:r>
            <a:r>
              <a:rPr lang="fr-BE" err="1"/>
              <a:t>rest</a:t>
            </a:r>
            <a:r>
              <a:rPr lang="fr-BE"/>
              <a:t> backend</a:t>
            </a:r>
          </a:p>
        </p:txBody>
      </p:sp>
      <p:sp>
        <p:nvSpPr>
          <p:cNvPr id="5" name="Marcador de posición de texto 4"/>
          <p:cNvSpPr>
            <a:spLocks noGrp="1"/>
          </p:cNvSpPr>
          <p:nvPr>
            <p:ph type="body" idx="1"/>
          </p:nvPr>
        </p:nvSpPr>
        <p:spPr/>
        <p:txBody>
          <a:bodyPr rtlCol="0"/>
          <a:lstStyle/>
          <a:p>
            <a:pPr rtl="0"/>
            <a:endParaRPr lang="es-ES"/>
          </a:p>
        </p:txBody>
      </p:sp>
    </p:spTree>
    <p:extLst>
      <p:ext uri="{BB962C8B-B14F-4D97-AF65-F5344CB8AC3E}">
        <p14:creationId xmlns:p14="http://schemas.microsoft.com/office/powerpoint/2010/main" val="4051067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CA71505E-6D83-4D7B-B88A-7D7C2DB42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594"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7" name="Rectangle 16">
            <a:extLst>
              <a:ext uri="{FF2B5EF4-FFF2-40B4-BE49-F238E27FC236}">
                <a16:creationId xmlns:a16="http://schemas.microsoft.com/office/drawing/2014/main" id="{82174A2F-5CC0-47EE-BFEA-6199C2BD7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5434" y="0"/>
            <a:ext cx="2833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8">
            <a:extLst>
              <a:ext uri="{FF2B5EF4-FFF2-40B4-BE49-F238E27FC236}">
                <a16:creationId xmlns:a16="http://schemas.microsoft.com/office/drawing/2014/main" id="{287D9197-4A85-4276-8FC4-67873E20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0">
            <a:extLst>
              <a:ext uri="{FF2B5EF4-FFF2-40B4-BE49-F238E27FC236}">
                <a16:creationId xmlns:a16="http://schemas.microsoft.com/office/drawing/2014/main" id="{01B5B487-A1DE-47E1-B06D-F13BBCCA7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7228"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3" name="Título 2"/>
          <p:cNvSpPr>
            <a:spLocks noGrp="1"/>
          </p:cNvSpPr>
          <p:nvPr>
            <p:ph type="title"/>
          </p:nvPr>
        </p:nvSpPr>
        <p:spPr>
          <a:xfrm>
            <a:off x="753947" y="484631"/>
            <a:ext cx="6338868" cy="1638469"/>
          </a:xfrm>
        </p:spPr>
        <p:txBody>
          <a:bodyPr vert="horz" lIns="91440" tIns="45720" rIns="91440" bIns="45720" rtlCol="0" anchor="t">
            <a:normAutofit/>
          </a:bodyPr>
          <a:lstStyle/>
          <a:p>
            <a:pPr defTabSz="914400"/>
            <a:r>
              <a:rPr lang="en-US" sz="5100"/>
              <a:t>Webfront + rest backend</a:t>
            </a:r>
          </a:p>
        </p:txBody>
      </p:sp>
      <p:sp>
        <p:nvSpPr>
          <p:cNvPr id="23" name="Rectangle 22">
            <a:extLst>
              <a:ext uri="{FF2B5EF4-FFF2-40B4-BE49-F238E27FC236}">
                <a16:creationId xmlns:a16="http://schemas.microsoft.com/office/drawing/2014/main" id="{2E45AF6B-4F42-45F1-A22C-AF0FCA89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kstvak 3">
            <a:extLst>
              <a:ext uri="{FF2B5EF4-FFF2-40B4-BE49-F238E27FC236}">
                <a16:creationId xmlns:a16="http://schemas.microsoft.com/office/drawing/2014/main" id="{E5A2F881-BA91-48E5-B19E-8096762F5E69}"/>
              </a:ext>
            </a:extLst>
          </p:cNvPr>
          <p:cNvSpPr txBox="1"/>
          <p:nvPr/>
        </p:nvSpPr>
        <p:spPr>
          <a:xfrm>
            <a:off x="764851" y="2443140"/>
            <a:ext cx="6304667" cy="185263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110000"/>
              </a:lnSpc>
              <a:spcBef>
                <a:spcPts val="700"/>
              </a:spcBef>
              <a:buClr>
                <a:schemeClr val="tx2"/>
              </a:buClr>
              <a:buFont typeface="Arial" panose="020B0604020202020204" pitchFamily="34" charset="0"/>
              <a:buChar char="•"/>
            </a:pPr>
            <a:r>
              <a:rPr lang="en-US">
                <a:solidFill>
                  <a:srgbClr val="000000"/>
                </a:solidFill>
              </a:rPr>
              <a:t>Eigen provide </a:t>
            </a:r>
            <a:r>
              <a:rPr lang="en-US" err="1">
                <a:solidFill>
                  <a:srgbClr val="000000"/>
                </a:solidFill>
              </a:rPr>
              <a:t>gebruikt</a:t>
            </a:r>
            <a:endParaRPr lang="en-US">
              <a:solidFill>
                <a:srgbClr val="000000"/>
              </a:solidFill>
            </a:endParaRPr>
          </a:p>
          <a:p>
            <a:pPr marL="285750" indent="-228600" defTabSz="914400">
              <a:lnSpc>
                <a:spcPct val="110000"/>
              </a:lnSpc>
              <a:spcBef>
                <a:spcPts val="700"/>
              </a:spcBef>
              <a:buClr>
                <a:schemeClr val="tx2"/>
              </a:buClr>
              <a:buFont typeface="Arial" panose="020B0604020202020204" pitchFamily="34" charset="0"/>
              <a:buChar char="•"/>
            </a:pPr>
            <a:r>
              <a:rPr lang="en-US" err="1">
                <a:solidFill>
                  <a:srgbClr val="000000"/>
                </a:solidFill>
              </a:rPr>
              <a:t>Anguar</a:t>
            </a:r>
            <a:r>
              <a:rPr lang="en-US">
                <a:solidFill>
                  <a:srgbClr val="000000"/>
                </a:solidFill>
              </a:rPr>
              <a:t> </a:t>
            </a:r>
            <a:r>
              <a:rPr lang="en-US" err="1">
                <a:solidFill>
                  <a:srgbClr val="000000"/>
                </a:solidFill>
              </a:rPr>
              <a:t>ipv</a:t>
            </a:r>
            <a:r>
              <a:rPr lang="en-US">
                <a:solidFill>
                  <a:srgbClr val="000000"/>
                </a:solidFill>
              </a:rPr>
              <a:t> Vue</a:t>
            </a:r>
          </a:p>
          <a:p>
            <a:pPr marL="285750" indent="-228600" defTabSz="914400">
              <a:lnSpc>
                <a:spcPct val="110000"/>
              </a:lnSpc>
              <a:spcBef>
                <a:spcPts val="700"/>
              </a:spcBef>
              <a:buClr>
                <a:schemeClr val="tx2"/>
              </a:buClr>
              <a:buFont typeface="Arial" panose="020B0604020202020204" pitchFamily="34" charset="0"/>
              <a:buChar char="•"/>
            </a:pPr>
            <a:endParaRPr lang="en-US">
              <a:solidFill>
                <a:srgbClr val="000000"/>
              </a:solidFill>
            </a:endParaRPr>
          </a:p>
          <a:p>
            <a:pPr marL="285750" indent="-228600" defTabSz="914400">
              <a:lnSpc>
                <a:spcPct val="110000"/>
              </a:lnSpc>
              <a:spcBef>
                <a:spcPts val="700"/>
              </a:spcBef>
              <a:buClr>
                <a:schemeClr val="tx2"/>
              </a:buClr>
              <a:buFont typeface="Arial" panose="020B0604020202020204" pitchFamily="34" charset="0"/>
              <a:buChar char="•"/>
            </a:pPr>
            <a:r>
              <a:rPr lang="en-US">
                <a:solidFill>
                  <a:srgbClr val="000000"/>
                </a:solidFill>
              </a:rPr>
              <a:t>Demo</a:t>
            </a:r>
          </a:p>
          <a:p>
            <a:pPr indent="-228600" defTabSz="914400">
              <a:lnSpc>
                <a:spcPct val="110000"/>
              </a:lnSpc>
              <a:spcBef>
                <a:spcPts val="700"/>
              </a:spcBef>
              <a:buClr>
                <a:schemeClr val="tx2"/>
              </a:buClr>
            </a:pPr>
            <a:endParaRPr lang="en-US">
              <a:solidFill>
                <a:srgbClr val="000000"/>
              </a:solidFill>
            </a:endParaRPr>
          </a:p>
        </p:txBody>
      </p:sp>
      <p:pic>
        <p:nvPicPr>
          <p:cNvPr id="10" name="Picture 10" descr="Afbeelding met schermafbeelding&#10;&#10;Beschrijving is gegenereerd met zeer hoge betrouwbaarheid">
            <a:extLst>
              <a:ext uri="{FF2B5EF4-FFF2-40B4-BE49-F238E27FC236}">
                <a16:creationId xmlns:a16="http://schemas.microsoft.com/office/drawing/2014/main" id="{B143BE55-D505-4B56-8FC5-B6BA6217FEF6}"/>
              </a:ext>
            </a:extLst>
          </p:cNvPr>
          <p:cNvPicPr>
            <a:picLocks noChangeAspect="1"/>
          </p:cNvPicPr>
          <p:nvPr/>
        </p:nvPicPr>
        <p:blipFill>
          <a:blip r:embed="rId3"/>
          <a:stretch>
            <a:fillRect/>
          </a:stretch>
        </p:blipFill>
        <p:spPr>
          <a:xfrm>
            <a:off x="8037785" y="1260845"/>
            <a:ext cx="3666534" cy="2007427"/>
          </a:xfrm>
          <a:prstGeom prst="rect">
            <a:avLst/>
          </a:prstGeom>
        </p:spPr>
      </p:pic>
      <p:pic>
        <p:nvPicPr>
          <p:cNvPr id="5" name="Picture 7" descr="Afbeelding met schermafbeelding&#10;&#10;Beschrijving is gegenereerd met zeer hoge betrouwbaarheid">
            <a:extLst>
              <a:ext uri="{FF2B5EF4-FFF2-40B4-BE49-F238E27FC236}">
                <a16:creationId xmlns:a16="http://schemas.microsoft.com/office/drawing/2014/main" id="{27D9A0AB-AABE-4328-9620-501B459E3172}"/>
              </a:ext>
            </a:extLst>
          </p:cNvPr>
          <p:cNvPicPr>
            <a:picLocks noChangeAspect="1"/>
          </p:cNvPicPr>
          <p:nvPr/>
        </p:nvPicPr>
        <p:blipFill>
          <a:blip r:embed="rId4"/>
          <a:stretch>
            <a:fillRect/>
          </a:stretch>
        </p:blipFill>
        <p:spPr>
          <a:xfrm>
            <a:off x="8133962" y="3429000"/>
            <a:ext cx="3474179" cy="2944367"/>
          </a:xfrm>
          <a:prstGeom prst="rect">
            <a:avLst/>
          </a:prstGeom>
        </p:spPr>
      </p:pic>
    </p:spTree>
    <p:extLst>
      <p:ext uri="{BB962C8B-B14F-4D97-AF65-F5344CB8AC3E}">
        <p14:creationId xmlns:p14="http://schemas.microsoft.com/office/powerpoint/2010/main" val="517214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normAutofit/>
          </a:bodyPr>
          <a:lstStyle/>
          <a:p>
            <a:pPr marL="114300" lvl="0">
              <a:lnSpc>
                <a:spcPct val="100000"/>
              </a:lnSpc>
              <a:spcBef>
                <a:spcPts val="0"/>
              </a:spcBef>
              <a:buSzPts val="1800"/>
            </a:pPr>
            <a:r>
              <a:rPr lang="fr-BE"/>
              <a:t>(</a:t>
            </a:r>
            <a:r>
              <a:rPr lang="fr-BE" err="1"/>
              <a:t>demo</a:t>
            </a:r>
            <a:r>
              <a:rPr lang="fr-BE"/>
              <a:t>?)</a:t>
            </a:r>
          </a:p>
        </p:txBody>
      </p:sp>
    </p:spTree>
    <p:extLst>
      <p:ext uri="{BB962C8B-B14F-4D97-AF65-F5344CB8AC3E}">
        <p14:creationId xmlns:p14="http://schemas.microsoft.com/office/powerpoint/2010/main" val="690634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A15FC70-5D44-4EDC-917B-7183FDE6E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6089" y="630936"/>
            <a:ext cx="5234212"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E0FDFFBE-5ED1-4C3A-BECC-06257E024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9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E03ACFB-F845-47DD-B1F4-DB5B221BB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602588" y="3541169"/>
            <a:ext cx="6454152" cy="1728876"/>
          </a:xfrm>
        </p:spPr>
        <p:txBody>
          <a:bodyPr vert="horz" lIns="91440" tIns="45720" rIns="91440" bIns="45720" rtlCol="0" anchor="t">
            <a:normAutofit/>
          </a:bodyPr>
          <a:lstStyle/>
          <a:p>
            <a:pPr defTabSz="914400"/>
            <a:r>
              <a:rPr lang="en-US" sz="4800" spc="800">
                <a:solidFill>
                  <a:schemeClr val="tx1"/>
                </a:solidFill>
              </a:rPr>
              <a:t>Team Review</a:t>
            </a:r>
            <a:br>
              <a:rPr lang="en-US" sz="4800" spc="800">
                <a:solidFill>
                  <a:schemeClr val="tx1"/>
                </a:solidFill>
              </a:rPr>
            </a:br>
            <a:endParaRPr lang="en-US" sz="4800" spc="800">
              <a:solidFill>
                <a:schemeClr val="tx1"/>
              </a:solidFill>
            </a:endParaRPr>
          </a:p>
        </p:txBody>
      </p:sp>
      <p:sp>
        <p:nvSpPr>
          <p:cNvPr id="16" name="Freeform: Shape 15">
            <a:extLst>
              <a:ext uri="{FF2B5EF4-FFF2-40B4-BE49-F238E27FC236}">
                <a16:creationId xmlns:a16="http://schemas.microsoft.com/office/drawing/2014/main" id="{A0144B8D-ABC9-4F44-8451-5B06A9C80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7028" y="1286055"/>
            <a:ext cx="4481790" cy="5571944"/>
          </a:xfrm>
          <a:custGeom>
            <a:avLst/>
            <a:gdLst>
              <a:gd name="connsiteX0" fmla="*/ 3095991 w 4482957"/>
              <a:gd name="connsiteY0" fmla="*/ 0 h 5571944"/>
              <a:gd name="connsiteX1" fmla="*/ 3156069 w 4482957"/>
              <a:gd name="connsiteY1" fmla="*/ 5631 h 5571944"/>
              <a:gd name="connsiteX2" fmla="*/ 3214272 w 4482957"/>
              <a:gd name="connsiteY2" fmla="*/ 20652 h 5571944"/>
              <a:gd name="connsiteX3" fmla="*/ 3270598 w 4482957"/>
              <a:gd name="connsiteY3" fmla="*/ 43182 h 5571944"/>
              <a:gd name="connsiteX4" fmla="*/ 3328798 w 4482957"/>
              <a:gd name="connsiteY4" fmla="*/ 71344 h 5571944"/>
              <a:gd name="connsiteX5" fmla="*/ 3383247 w 4482957"/>
              <a:gd name="connsiteY5" fmla="*/ 103262 h 5571944"/>
              <a:gd name="connsiteX6" fmla="*/ 3439573 w 4482957"/>
              <a:gd name="connsiteY6" fmla="*/ 137057 h 5571944"/>
              <a:gd name="connsiteX7" fmla="*/ 3495897 w 4482957"/>
              <a:gd name="connsiteY7" fmla="*/ 167096 h 5571944"/>
              <a:gd name="connsiteX8" fmla="*/ 3552221 w 4482957"/>
              <a:gd name="connsiteY8" fmla="*/ 197137 h 5571944"/>
              <a:gd name="connsiteX9" fmla="*/ 3606669 w 4482957"/>
              <a:gd name="connsiteY9" fmla="*/ 219666 h 5571944"/>
              <a:gd name="connsiteX10" fmla="*/ 3666749 w 4482957"/>
              <a:gd name="connsiteY10" fmla="*/ 234686 h 5571944"/>
              <a:gd name="connsiteX11" fmla="*/ 3724950 w 4482957"/>
              <a:gd name="connsiteY11" fmla="*/ 242197 h 5571944"/>
              <a:gd name="connsiteX12" fmla="*/ 3786907 w 4482957"/>
              <a:gd name="connsiteY12" fmla="*/ 242197 h 5571944"/>
              <a:gd name="connsiteX13" fmla="*/ 3850743 w 4482957"/>
              <a:gd name="connsiteY13" fmla="*/ 238443 h 5571944"/>
              <a:gd name="connsiteX14" fmla="*/ 3914577 w 4482957"/>
              <a:gd name="connsiteY14" fmla="*/ 230932 h 5571944"/>
              <a:gd name="connsiteX15" fmla="*/ 3978413 w 4482957"/>
              <a:gd name="connsiteY15" fmla="*/ 221545 h 5571944"/>
              <a:gd name="connsiteX16" fmla="*/ 4042247 w 4482957"/>
              <a:gd name="connsiteY16" fmla="*/ 214035 h 5571944"/>
              <a:gd name="connsiteX17" fmla="*/ 4106083 w 4482957"/>
              <a:gd name="connsiteY17" fmla="*/ 208401 h 5571944"/>
              <a:gd name="connsiteX18" fmla="*/ 4166161 w 4482957"/>
              <a:gd name="connsiteY18" fmla="*/ 210279 h 5571944"/>
              <a:gd name="connsiteX19" fmla="*/ 4224364 w 4482957"/>
              <a:gd name="connsiteY19" fmla="*/ 217789 h 5571944"/>
              <a:gd name="connsiteX20" fmla="*/ 4280690 w 4482957"/>
              <a:gd name="connsiteY20" fmla="*/ 234686 h 5571944"/>
              <a:gd name="connsiteX21" fmla="*/ 4327628 w 4482957"/>
              <a:gd name="connsiteY21" fmla="*/ 259094 h 5571944"/>
              <a:gd name="connsiteX22" fmla="*/ 4372686 w 4482957"/>
              <a:gd name="connsiteY22" fmla="*/ 291012 h 5571944"/>
              <a:gd name="connsiteX23" fmla="*/ 4412114 w 4482957"/>
              <a:gd name="connsiteY23" fmla="*/ 328561 h 5571944"/>
              <a:gd name="connsiteX24" fmla="*/ 4451542 w 4482957"/>
              <a:gd name="connsiteY24" fmla="*/ 371743 h 5571944"/>
              <a:gd name="connsiteX25" fmla="*/ 4482957 w 4482957"/>
              <a:gd name="connsiteY25" fmla="*/ 411426 h 5571944"/>
              <a:gd name="connsiteX26" fmla="*/ 4482957 w 4482957"/>
              <a:gd name="connsiteY26" fmla="*/ 5571944 h 5571944"/>
              <a:gd name="connsiteX27" fmla="*/ 1544560 w 4482957"/>
              <a:gd name="connsiteY27" fmla="*/ 5571944 h 5571944"/>
              <a:gd name="connsiteX28" fmla="*/ 1517016 w 4482957"/>
              <a:gd name="connsiteY28" fmla="*/ 5547992 h 5571944"/>
              <a:gd name="connsiteX29" fmla="*/ 1475711 w 4482957"/>
              <a:gd name="connsiteY29" fmla="*/ 5514197 h 5571944"/>
              <a:gd name="connsiteX30" fmla="*/ 1428774 w 4482957"/>
              <a:gd name="connsiteY30" fmla="*/ 5487914 h 5571944"/>
              <a:gd name="connsiteX31" fmla="*/ 1378082 w 4482957"/>
              <a:gd name="connsiteY31" fmla="*/ 5465383 h 5571944"/>
              <a:gd name="connsiteX32" fmla="*/ 1323635 w 4482957"/>
              <a:gd name="connsiteY32" fmla="*/ 5446609 h 5571944"/>
              <a:gd name="connsiteX33" fmla="*/ 1267309 w 4482957"/>
              <a:gd name="connsiteY33" fmla="*/ 5429711 h 5571944"/>
              <a:gd name="connsiteX34" fmla="*/ 1210986 w 4482957"/>
              <a:gd name="connsiteY34" fmla="*/ 5414691 h 5571944"/>
              <a:gd name="connsiteX35" fmla="*/ 1152783 w 4482957"/>
              <a:gd name="connsiteY35" fmla="*/ 5399670 h 5571944"/>
              <a:gd name="connsiteX36" fmla="*/ 1098336 w 4482957"/>
              <a:gd name="connsiteY36" fmla="*/ 5382773 h 5571944"/>
              <a:gd name="connsiteX37" fmla="*/ 1043887 w 4482957"/>
              <a:gd name="connsiteY37" fmla="*/ 5363998 h 5571944"/>
              <a:gd name="connsiteX38" fmla="*/ 993197 w 4482957"/>
              <a:gd name="connsiteY38" fmla="*/ 5341467 h 5571944"/>
              <a:gd name="connsiteX39" fmla="*/ 948135 w 4482957"/>
              <a:gd name="connsiteY39" fmla="*/ 5313305 h 5571944"/>
              <a:gd name="connsiteX40" fmla="*/ 906830 w 4482957"/>
              <a:gd name="connsiteY40" fmla="*/ 5279510 h 5571944"/>
              <a:gd name="connsiteX41" fmla="*/ 873037 w 4482957"/>
              <a:gd name="connsiteY41" fmla="*/ 5238207 h 5571944"/>
              <a:gd name="connsiteX42" fmla="*/ 844875 w 4482957"/>
              <a:gd name="connsiteY42" fmla="*/ 5193146 h 5571944"/>
              <a:gd name="connsiteX43" fmla="*/ 822344 w 4482957"/>
              <a:gd name="connsiteY43" fmla="*/ 5142453 h 5571944"/>
              <a:gd name="connsiteX44" fmla="*/ 803570 w 4482957"/>
              <a:gd name="connsiteY44" fmla="*/ 5088007 h 5571944"/>
              <a:gd name="connsiteX45" fmla="*/ 786672 w 4482957"/>
              <a:gd name="connsiteY45" fmla="*/ 5033560 h 5571944"/>
              <a:gd name="connsiteX46" fmla="*/ 771652 w 4482957"/>
              <a:gd name="connsiteY46" fmla="*/ 4975357 h 5571944"/>
              <a:gd name="connsiteX47" fmla="*/ 756631 w 4482957"/>
              <a:gd name="connsiteY47" fmla="*/ 4919033 h 5571944"/>
              <a:gd name="connsiteX48" fmla="*/ 739734 w 4482957"/>
              <a:gd name="connsiteY48" fmla="*/ 4862708 h 5571944"/>
              <a:gd name="connsiteX49" fmla="*/ 720959 w 4482957"/>
              <a:gd name="connsiteY49" fmla="*/ 4808259 h 5571944"/>
              <a:gd name="connsiteX50" fmla="*/ 698428 w 4482957"/>
              <a:gd name="connsiteY50" fmla="*/ 4757566 h 5571944"/>
              <a:gd name="connsiteX51" fmla="*/ 672143 w 4482957"/>
              <a:gd name="connsiteY51" fmla="*/ 4710630 h 5571944"/>
              <a:gd name="connsiteX52" fmla="*/ 638351 w 4482957"/>
              <a:gd name="connsiteY52" fmla="*/ 4669325 h 5571944"/>
              <a:gd name="connsiteX53" fmla="*/ 600799 w 4482957"/>
              <a:gd name="connsiteY53" fmla="*/ 4626142 h 5571944"/>
              <a:gd name="connsiteX54" fmla="*/ 557617 w 4482957"/>
              <a:gd name="connsiteY54" fmla="*/ 4588593 h 5571944"/>
              <a:gd name="connsiteX55" fmla="*/ 510678 w 4482957"/>
              <a:gd name="connsiteY55" fmla="*/ 4552921 h 5571944"/>
              <a:gd name="connsiteX56" fmla="*/ 463742 w 4482957"/>
              <a:gd name="connsiteY56" fmla="*/ 4517249 h 5571944"/>
              <a:gd name="connsiteX57" fmla="*/ 416805 w 4482957"/>
              <a:gd name="connsiteY57" fmla="*/ 4481577 h 5571944"/>
              <a:gd name="connsiteX58" fmla="*/ 371744 w 4482957"/>
              <a:gd name="connsiteY58" fmla="*/ 4445903 h 5571944"/>
              <a:gd name="connsiteX59" fmla="*/ 328562 w 4482957"/>
              <a:gd name="connsiteY59" fmla="*/ 4406477 h 5571944"/>
              <a:gd name="connsiteX60" fmla="*/ 291012 w 4482957"/>
              <a:gd name="connsiteY60" fmla="*/ 4367050 h 5571944"/>
              <a:gd name="connsiteX61" fmla="*/ 259096 w 4482957"/>
              <a:gd name="connsiteY61" fmla="*/ 4321989 h 5571944"/>
              <a:gd name="connsiteX62" fmla="*/ 234689 w 4482957"/>
              <a:gd name="connsiteY62" fmla="*/ 4275053 h 5571944"/>
              <a:gd name="connsiteX63" fmla="*/ 217791 w 4482957"/>
              <a:gd name="connsiteY63" fmla="*/ 4218729 h 5571944"/>
              <a:gd name="connsiteX64" fmla="*/ 210281 w 4482957"/>
              <a:gd name="connsiteY64" fmla="*/ 4160526 h 5571944"/>
              <a:gd name="connsiteX65" fmla="*/ 208402 w 4482957"/>
              <a:gd name="connsiteY65" fmla="*/ 4100444 h 5571944"/>
              <a:gd name="connsiteX66" fmla="*/ 214035 w 4482957"/>
              <a:gd name="connsiteY66" fmla="*/ 4036610 h 5571944"/>
              <a:gd name="connsiteX67" fmla="*/ 221545 w 4482957"/>
              <a:gd name="connsiteY67" fmla="*/ 3972776 h 5571944"/>
              <a:gd name="connsiteX68" fmla="*/ 230932 w 4482957"/>
              <a:gd name="connsiteY68" fmla="*/ 3908940 h 5571944"/>
              <a:gd name="connsiteX69" fmla="*/ 238443 w 4482957"/>
              <a:gd name="connsiteY69" fmla="*/ 3845106 h 5571944"/>
              <a:gd name="connsiteX70" fmla="*/ 242199 w 4482957"/>
              <a:gd name="connsiteY70" fmla="*/ 3781272 h 5571944"/>
              <a:gd name="connsiteX71" fmla="*/ 242199 w 4482957"/>
              <a:gd name="connsiteY71" fmla="*/ 3719313 h 5571944"/>
              <a:gd name="connsiteX72" fmla="*/ 234689 w 4482957"/>
              <a:gd name="connsiteY72" fmla="*/ 3661113 h 5571944"/>
              <a:gd name="connsiteX73" fmla="*/ 219668 w 4482957"/>
              <a:gd name="connsiteY73" fmla="*/ 3602910 h 5571944"/>
              <a:gd name="connsiteX74" fmla="*/ 197138 w 4482957"/>
              <a:gd name="connsiteY74" fmla="*/ 3548461 h 5571944"/>
              <a:gd name="connsiteX75" fmla="*/ 168976 w 4482957"/>
              <a:gd name="connsiteY75" fmla="*/ 3492137 h 5571944"/>
              <a:gd name="connsiteX76" fmla="*/ 137057 w 4482957"/>
              <a:gd name="connsiteY76" fmla="*/ 3435814 h 5571944"/>
              <a:gd name="connsiteX77" fmla="*/ 103264 w 4482957"/>
              <a:gd name="connsiteY77" fmla="*/ 3379488 h 5571944"/>
              <a:gd name="connsiteX78" fmla="*/ 71346 w 4482957"/>
              <a:gd name="connsiteY78" fmla="*/ 3325039 h 5571944"/>
              <a:gd name="connsiteX79" fmla="*/ 43182 w 4482957"/>
              <a:gd name="connsiteY79" fmla="*/ 3266839 h 5571944"/>
              <a:gd name="connsiteX80" fmla="*/ 20654 w 4482957"/>
              <a:gd name="connsiteY80" fmla="*/ 3210513 h 5571944"/>
              <a:gd name="connsiteX81" fmla="*/ 5634 w 4482957"/>
              <a:gd name="connsiteY81" fmla="*/ 3152310 h 5571944"/>
              <a:gd name="connsiteX82" fmla="*/ 0 w 4482957"/>
              <a:gd name="connsiteY82" fmla="*/ 3092230 h 5571944"/>
              <a:gd name="connsiteX83" fmla="*/ 5634 w 4482957"/>
              <a:gd name="connsiteY83" fmla="*/ 3032152 h 5571944"/>
              <a:gd name="connsiteX84" fmla="*/ 20654 w 4482957"/>
              <a:gd name="connsiteY84" fmla="*/ 2973950 h 5571944"/>
              <a:gd name="connsiteX85" fmla="*/ 43182 w 4482957"/>
              <a:gd name="connsiteY85" fmla="*/ 2917624 h 5571944"/>
              <a:gd name="connsiteX86" fmla="*/ 71346 w 4482957"/>
              <a:gd name="connsiteY86" fmla="*/ 2859423 h 5571944"/>
              <a:gd name="connsiteX87" fmla="*/ 103264 w 4482957"/>
              <a:gd name="connsiteY87" fmla="*/ 2804974 h 5571944"/>
              <a:gd name="connsiteX88" fmla="*/ 137057 w 4482957"/>
              <a:gd name="connsiteY88" fmla="*/ 2748651 h 5571944"/>
              <a:gd name="connsiteX89" fmla="*/ 168976 w 4482957"/>
              <a:gd name="connsiteY89" fmla="*/ 2692325 h 5571944"/>
              <a:gd name="connsiteX90" fmla="*/ 197138 w 4482957"/>
              <a:gd name="connsiteY90" fmla="*/ 2636001 h 5571944"/>
              <a:gd name="connsiteX91" fmla="*/ 219668 w 4482957"/>
              <a:gd name="connsiteY91" fmla="*/ 2581552 h 5571944"/>
              <a:gd name="connsiteX92" fmla="*/ 234689 w 4482957"/>
              <a:gd name="connsiteY92" fmla="*/ 2523350 h 5571944"/>
              <a:gd name="connsiteX93" fmla="*/ 242199 w 4482957"/>
              <a:gd name="connsiteY93" fmla="*/ 2465149 h 5571944"/>
              <a:gd name="connsiteX94" fmla="*/ 242199 w 4482957"/>
              <a:gd name="connsiteY94" fmla="*/ 2403192 h 5571944"/>
              <a:gd name="connsiteX95" fmla="*/ 238443 w 4482957"/>
              <a:gd name="connsiteY95" fmla="*/ 2339356 h 5571944"/>
              <a:gd name="connsiteX96" fmla="*/ 230932 w 4482957"/>
              <a:gd name="connsiteY96" fmla="*/ 2275522 h 5571944"/>
              <a:gd name="connsiteX97" fmla="*/ 221545 w 4482957"/>
              <a:gd name="connsiteY97" fmla="*/ 2211686 h 5571944"/>
              <a:gd name="connsiteX98" fmla="*/ 214035 w 4482957"/>
              <a:gd name="connsiteY98" fmla="*/ 2147852 h 5571944"/>
              <a:gd name="connsiteX99" fmla="*/ 208402 w 4482957"/>
              <a:gd name="connsiteY99" fmla="*/ 2084018 h 5571944"/>
              <a:gd name="connsiteX100" fmla="*/ 210281 w 4482957"/>
              <a:gd name="connsiteY100" fmla="*/ 2023938 h 5571944"/>
              <a:gd name="connsiteX101" fmla="*/ 217791 w 4482957"/>
              <a:gd name="connsiteY101" fmla="*/ 1965736 h 5571944"/>
              <a:gd name="connsiteX102" fmla="*/ 234689 w 4482957"/>
              <a:gd name="connsiteY102" fmla="*/ 1909410 h 5571944"/>
              <a:gd name="connsiteX103" fmla="*/ 259096 w 4482957"/>
              <a:gd name="connsiteY103" fmla="*/ 1862474 h 5571944"/>
              <a:gd name="connsiteX104" fmla="*/ 291012 w 4482957"/>
              <a:gd name="connsiteY104" fmla="*/ 1817414 h 5571944"/>
              <a:gd name="connsiteX105" fmla="*/ 328562 w 4482957"/>
              <a:gd name="connsiteY105" fmla="*/ 1777986 h 5571944"/>
              <a:gd name="connsiteX106" fmla="*/ 371744 w 4482957"/>
              <a:gd name="connsiteY106" fmla="*/ 1738560 h 5571944"/>
              <a:gd name="connsiteX107" fmla="*/ 416805 w 4482957"/>
              <a:gd name="connsiteY107" fmla="*/ 1702885 h 5571944"/>
              <a:gd name="connsiteX108" fmla="*/ 463742 w 4482957"/>
              <a:gd name="connsiteY108" fmla="*/ 1667213 h 5571944"/>
              <a:gd name="connsiteX109" fmla="*/ 510678 w 4482957"/>
              <a:gd name="connsiteY109" fmla="*/ 1631541 h 5571944"/>
              <a:gd name="connsiteX110" fmla="*/ 557617 w 4482957"/>
              <a:gd name="connsiteY110" fmla="*/ 1595869 h 5571944"/>
              <a:gd name="connsiteX111" fmla="*/ 600799 w 4482957"/>
              <a:gd name="connsiteY111" fmla="*/ 1558320 h 5571944"/>
              <a:gd name="connsiteX112" fmla="*/ 638351 w 4482957"/>
              <a:gd name="connsiteY112" fmla="*/ 1515138 h 5571944"/>
              <a:gd name="connsiteX113" fmla="*/ 672143 w 4482957"/>
              <a:gd name="connsiteY113" fmla="*/ 1473832 h 5571944"/>
              <a:gd name="connsiteX114" fmla="*/ 698428 w 4482957"/>
              <a:gd name="connsiteY114" fmla="*/ 1426896 h 5571944"/>
              <a:gd name="connsiteX115" fmla="*/ 720959 w 4482957"/>
              <a:gd name="connsiteY115" fmla="*/ 1376203 h 5571944"/>
              <a:gd name="connsiteX116" fmla="*/ 739734 w 4482957"/>
              <a:gd name="connsiteY116" fmla="*/ 1321755 h 5571944"/>
              <a:gd name="connsiteX117" fmla="*/ 756631 w 4482957"/>
              <a:gd name="connsiteY117" fmla="*/ 1265429 h 5571944"/>
              <a:gd name="connsiteX118" fmla="*/ 771652 w 4482957"/>
              <a:gd name="connsiteY118" fmla="*/ 1209105 h 5571944"/>
              <a:gd name="connsiteX119" fmla="*/ 786672 w 4482957"/>
              <a:gd name="connsiteY119" fmla="*/ 1150903 h 5571944"/>
              <a:gd name="connsiteX120" fmla="*/ 803570 w 4482957"/>
              <a:gd name="connsiteY120" fmla="*/ 1096456 h 5571944"/>
              <a:gd name="connsiteX121" fmla="*/ 822344 w 4482957"/>
              <a:gd name="connsiteY121" fmla="*/ 1042007 h 5571944"/>
              <a:gd name="connsiteX122" fmla="*/ 844875 w 4482957"/>
              <a:gd name="connsiteY122" fmla="*/ 991317 h 5571944"/>
              <a:gd name="connsiteX123" fmla="*/ 873037 w 4482957"/>
              <a:gd name="connsiteY123" fmla="*/ 946257 h 5571944"/>
              <a:gd name="connsiteX124" fmla="*/ 906830 w 4482957"/>
              <a:gd name="connsiteY124" fmla="*/ 904952 h 5571944"/>
              <a:gd name="connsiteX125" fmla="*/ 948135 w 4482957"/>
              <a:gd name="connsiteY125" fmla="*/ 871157 h 5571944"/>
              <a:gd name="connsiteX126" fmla="*/ 993197 w 4482957"/>
              <a:gd name="connsiteY126" fmla="*/ 842995 h 5571944"/>
              <a:gd name="connsiteX127" fmla="*/ 1043887 w 4482957"/>
              <a:gd name="connsiteY127" fmla="*/ 820464 h 5571944"/>
              <a:gd name="connsiteX128" fmla="*/ 1098336 w 4482957"/>
              <a:gd name="connsiteY128" fmla="*/ 801690 h 5571944"/>
              <a:gd name="connsiteX129" fmla="*/ 1152783 w 4482957"/>
              <a:gd name="connsiteY129" fmla="*/ 784792 h 5571944"/>
              <a:gd name="connsiteX130" fmla="*/ 1210986 w 4482957"/>
              <a:gd name="connsiteY130" fmla="*/ 769772 h 5571944"/>
              <a:gd name="connsiteX131" fmla="*/ 1267309 w 4482957"/>
              <a:gd name="connsiteY131" fmla="*/ 754751 h 5571944"/>
              <a:gd name="connsiteX132" fmla="*/ 1323635 w 4482957"/>
              <a:gd name="connsiteY132" fmla="*/ 737854 h 5571944"/>
              <a:gd name="connsiteX133" fmla="*/ 1378082 w 4482957"/>
              <a:gd name="connsiteY133" fmla="*/ 719079 h 5571944"/>
              <a:gd name="connsiteX134" fmla="*/ 1428774 w 4482957"/>
              <a:gd name="connsiteY134" fmla="*/ 696549 h 5571944"/>
              <a:gd name="connsiteX135" fmla="*/ 1475711 w 4482957"/>
              <a:gd name="connsiteY135" fmla="*/ 670266 h 5571944"/>
              <a:gd name="connsiteX136" fmla="*/ 1517016 w 4482957"/>
              <a:gd name="connsiteY136" fmla="*/ 636471 h 5571944"/>
              <a:gd name="connsiteX137" fmla="*/ 1560199 w 4482957"/>
              <a:gd name="connsiteY137" fmla="*/ 598919 h 5571944"/>
              <a:gd name="connsiteX138" fmla="*/ 1597750 w 4482957"/>
              <a:gd name="connsiteY138" fmla="*/ 555737 h 5571944"/>
              <a:gd name="connsiteX139" fmla="*/ 1633422 w 4482957"/>
              <a:gd name="connsiteY139" fmla="*/ 510678 h 5571944"/>
              <a:gd name="connsiteX140" fmla="*/ 1669094 w 4482957"/>
              <a:gd name="connsiteY140" fmla="*/ 463741 h 5571944"/>
              <a:gd name="connsiteX141" fmla="*/ 1704766 w 4482957"/>
              <a:gd name="connsiteY141" fmla="*/ 416803 h 5571944"/>
              <a:gd name="connsiteX142" fmla="*/ 1740438 w 4482957"/>
              <a:gd name="connsiteY142" fmla="*/ 371743 h 5571944"/>
              <a:gd name="connsiteX143" fmla="*/ 1779867 w 4482957"/>
              <a:gd name="connsiteY143" fmla="*/ 328561 h 5571944"/>
              <a:gd name="connsiteX144" fmla="*/ 1819293 w 4482957"/>
              <a:gd name="connsiteY144" fmla="*/ 291012 h 5571944"/>
              <a:gd name="connsiteX145" fmla="*/ 1864354 w 4482957"/>
              <a:gd name="connsiteY145" fmla="*/ 259094 h 5571944"/>
              <a:gd name="connsiteX146" fmla="*/ 1911291 w 4482957"/>
              <a:gd name="connsiteY146" fmla="*/ 234686 h 5571944"/>
              <a:gd name="connsiteX147" fmla="*/ 1967617 w 4482957"/>
              <a:gd name="connsiteY147" fmla="*/ 217789 h 5571944"/>
              <a:gd name="connsiteX148" fmla="*/ 2025819 w 4482957"/>
              <a:gd name="connsiteY148" fmla="*/ 210279 h 5571944"/>
              <a:gd name="connsiteX149" fmla="*/ 2085897 w 4482957"/>
              <a:gd name="connsiteY149" fmla="*/ 208401 h 5571944"/>
              <a:gd name="connsiteX150" fmla="*/ 2149731 w 4482957"/>
              <a:gd name="connsiteY150" fmla="*/ 214035 h 5571944"/>
              <a:gd name="connsiteX151" fmla="*/ 2213567 w 4482957"/>
              <a:gd name="connsiteY151" fmla="*/ 221545 h 5571944"/>
              <a:gd name="connsiteX152" fmla="*/ 2277403 w 4482957"/>
              <a:gd name="connsiteY152" fmla="*/ 230932 h 5571944"/>
              <a:gd name="connsiteX153" fmla="*/ 2341237 w 4482957"/>
              <a:gd name="connsiteY153" fmla="*/ 238443 h 5571944"/>
              <a:gd name="connsiteX154" fmla="*/ 2405071 w 4482957"/>
              <a:gd name="connsiteY154" fmla="*/ 242197 h 5571944"/>
              <a:gd name="connsiteX155" fmla="*/ 2467030 w 4482957"/>
              <a:gd name="connsiteY155" fmla="*/ 242197 h 5571944"/>
              <a:gd name="connsiteX156" fmla="*/ 2525233 w 4482957"/>
              <a:gd name="connsiteY156" fmla="*/ 234686 h 5571944"/>
              <a:gd name="connsiteX157" fmla="*/ 2583436 w 4482957"/>
              <a:gd name="connsiteY157" fmla="*/ 219666 h 5571944"/>
              <a:gd name="connsiteX158" fmla="*/ 2639760 w 4482957"/>
              <a:gd name="connsiteY158" fmla="*/ 197137 h 5571944"/>
              <a:gd name="connsiteX159" fmla="*/ 2696083 w 4482957"/>
              <a:gd name="connsiteY159" fmla="*/ 167096 h 5571944"/>
              <a:gd name="connsiteX160" fmla="*/ 2752409 w 4482957"/>
              <a:gd name="connsiteY160" fmla="*/ 137057 h 5571944"/>
              <a:gd name="connsiteX161" fmla="*/ 2808733 w 4482957"/>
              <a:gd name="connsiteY161" fmla="*/ 103262 h 5571944"/>
              <a:gd name="connsiteX162" fmla="*/ 2863182 w 4482957"/>
              <a:gd name="connsiteY162" fmla="*/ 71344 h 5571944"/>
              <a:gd name="connsiteX163" fmla="*/ 2921385 w 4482957"/>
              <a:gd name="connsiteY163" fmla="*/ 43182 h 5571944"/>
              <a:gd name="connsiteX164" fmla="*/ 2977708 w 4482957"/>
              <a:gd name="connsiteY164" fmla="*/ 20652 h 5571944"/>
              <a:gd name="connsiteX165" fmla="*/ 3035911 w 4482957"/>
              <a:gd name="connsiteY165" fmla="*/ 5631 h 557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482957" h="5571944">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2957" y="411426"/>
                </a:lnTo>
                <a:lnTo>
                  <a:pt x="4482957" y="5571944"/>
                </a:lnTo>
                <a:lnTo>
                  <a:pt x="1544560" y="5571944"/>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2" name="Picture 3">
            <a:extLst>
              <a:ext uri="{FF2B5EF4-FFF2-40B4-BE49-F238E27FC236}">
                <a16:creationId xmlns:a16="http://schemas.microsoft.com/office/drawing/2014/main" id="{A9B911F5-F480-472D-AE0B-9127D3D9DF26}"/>
              </a:ext>
            </a:extLst>
          </p:cNvPr>
          <p:cNvPicPr>
            <a:picLocks noChangeAspect="1"/>
          </p:cNvPicPr>
          <p:nvPr/>
        </p:nvPicPr>
        <p:blipFill rotWithShape="1">
          <a:blip r:embed="rId3"/>
          <a:srcRect l="8154" r="11946" b="1"/>
          <a:stretch/>
        </p:blipFill>
        <p:spPr>
          <a:xfrm>
            <a:off x="7854426" y="1433267"/>
            <a:ext cx="4334407" cy="5424732"/>
          </a:xfrm>
          <a:custGeom>
            <a:avLst/>
            <a:gdLst>
              <a:gd name="connsiteX0" fmla="*/ 2948563 w 4335537"/>
              <a:gd name="connsiteY0" fmla="*/ 0 h 5424732"/>
              <a:gd name="connsiteX1" fmla="*/ 3005780 w 4335537"/>
              <a:gd name="connsiteY1" fmla="*/ 5363 h 5424732"/>
              <a:gd name="connsiteX2" fmla="*/ 3061211 w 4335537"/>
              <a:gd name="connsiteY2" fmla="*/ 19669 h 5424732"/>
              <a:gd name="connsiteX3" fmla="*/ 3114855 w 4335537"/>
              <a:gd name="connsiteY3" fmla="*/ 41127 h 5424732"/>
              <a:gd name="connsiteX4" fmla="*/ 3170284 w 4335537"/>
              <a:gd name="connsiteY4" fmla="*/ 67948 h 5424732"/>
              <a:gd name="connsiteX5" fmla="*/ 3222140 w 4335537"/>
              <a:gd name="connsiteY5" fmla="*/ 98346 h 5424732"/>
              <a:gd name="connsiteX6" fmla="*/ 3275784 w 4335537"/>
              <a:gd name="connsiteY6" fmla="*/ 130533 h 5424732"/>
              <a:gd name="connsiteX7" fmla="*/ 3329425 w 4335537"/>
              <a:gd name="connsiteY7" fmla="*/ 159141 h 5424732"/>
              <a:gd name="connsiteX8" fmla="*/ 3383067 w 4335537"/>
              <a:gd name="connsiteY8" fmla="*/ 187752 h 5424732"/>
              <a:gd name="connsiteX9" fmla="*/ 3434923 w 4335537"/>
              <a:gd name="connsiteY9" fmla="*/ 209208 h 5424732"/>
              <a:gd name="connsiteX10" fmla="*/ 3492142 w 4335537"/>
              <a:gd name="connsiteY10" fmla="*/ 223514 h 5424732"/>
              <a:gd name="connsiteX11" fmla="*/ 3547571 w 4335537"/>
              <a:gd name="connsiteY11" fmla="*/ 230666 h 5424732"/>
              <a:gd name="connsiteX12" fmla="*/ 3606578 w 4335537"/>
              <a:gd name="connsiteY12" fmla="*/ 230666 h 5424732"/>
              <a:gd name="connsiteX13" fmla="*/ 3667374 w 4335537"/>
              <a:gd name="connsiteY13" fmla="*/ 227091 h 5424732"/>
              <a:gd name="connsiteX14" fmla="*/ 3728169 w 4335537"/>
              <a:gd name="connsiteY14" fmla="*/ 219938 h 5424732"/>
              <a:gd name="connsiteX15" fmla="*/ 3788965 w 4335537"/>
              <a:gd name="connsiteY15" fmla="*/ 210998 h 5424732"/>
              <a:gd name="connsiteX16" fmla="*/ 3849759 w 4335537"/>
              <a:gd name="connsiteY16" fmla="*/ 203845 h 5424732"/>
              <a:gd name="connsiteX17" fmla="*/ 3910555 w 4335537"/>
              <a:gd name="connsiteY17" fmla="*/ 198480 h 5424732"/>
              <a:gd name="connsiteX18" fmla="*/ 3967772 w 4335537"/>
              <a:gd name="connsiteY18" fmla="*/ 200268 h 5424732"/>
              <a:gd name="connsiteX19" fmla="*/ 4023204 w 4335537"/>
              <a:gd name="connsiteY19" fmla="*/ 207421 h 5424732"/>
              <a:gd name="connsiteX20" fmla="*/ 4076847 w 4335537"/>
              <a:gd name="connsiteY20" fmla="*/ 223514 h 5424732"/>
              <a:gd name="connsiteX21" fmla="*/ 4121551 w 4335537"/>
              <a:gd name="connsiteY21" fmla="*/ 246759 h 5424732"/>
              <a:gd name="connsiteX22" fmla="*/ 4164463 w 4335537"/>
              <a:gd name="connsiteY22" fmla="*/ 277158 h 5424732"/>
              <a:gd name="connsiteX23" fmla="*/ 4202013 w 4335537"/>
              <a:gd name="connsiteY23" fmla="*/ 312919 h 5424732"/>
              <a:gd name="connsiteX24" fmla="*/ 4239564 w 4335537"/>
              <a:gd name="connsiteY24" fmla="*/ 354046 h 5424732"/>
              <a:gd name="connsiteX25" fmla="*/ 4273537 w 4335537"/>
              <a:gd name="connsiteY25" fmla="*/ 396960 h 5424732"/>
              <a:gd name="connsiteX26" fmla="*/ 4307511 w 4335537"/>
              <a:gd name="connsiteY26" fmla="*/ 441664 h 5424732"/>
              <a:gd name="connsiteX27" fmla="*/ 4335537 w 4335537"/>
              <a:gd name="connsiteY27" fmla="*/ 478541 h 5424732"/>
              <a:gd name="connsiteX28" fmla="*/ 4335537 w 4335537"/>
              <a:gd name="connsiteY28" fmla="*/ 5411497 h 5424732"/>
              <a:gd name="connsiteX29" fmla="*/ 4325479 w 4335537"/>
              <a:gd name="connsiteY29" fmla="*/ 5424732 h 5424732"/>
              <a:gd name="connsiteX30" fmla="*/ 1571645 w 4335537"/>
              <a:gd name="connsiteY30" fmla="*/ 5424732 h 5424732"/>
              <a:gd name="connsiteX31" fmla="*/ 1555640 w 4335537"/>
              <a:gd name="connsiteY31" fmla="*/ 5403672 h 5424732"/>
              <a:gd name="connsiteX32" fmla="*/ 1521666 w 4335537"/>
              <a:gd name="connsiteY32" fmla="*/ 5360758 h 5424732"/>
              <a:gd name="connsiteX33" fmla="*/ 1485903 w 4335537"/>
              <a:gd name="connsiteY33" fmla="*/ 5319632 h 5424732"/>
              <a:gd name="connsiteX34" fmla="*/ 1444777 w 4335537"/>
              <a:gd name="connsiteY34" fmla="*/ 5283868 h 5424732"/>
              <a:gd name="connsiteX35" fmla="*/ 1405439 w 4335537"/>
              <a:gd name="connsiteY35" fmla="*/ 5251682 h 5424732"/>
              <a:gd name="connsiteX36" fmla="*/ 1360737 w 4335537"/>
              <a:gd name="connsiteY36" fmla="*/ 5226651 h 5424732"/>
              <a:gd name="connsiteX37" fmla="*/ 1312459 w 4335537"/>
              <a:gd name="connsiteY37" fmla="*/ 5205192 h 5424732"/>
              <a:gd name="connsiteX38" fmla="*/ 1260605 w 4335537"/>
              <a:gd name="connsiteY38" fmla="*/ 5187312 h 5424732"/>
              <a:gd name="connsiteX39" fmla="*/ 1206961 w 4335537"/>
              <a:gd name="connsiteY39" fmla="*/ 5171219 h 5424732"/>
              <a:gd name="connsiteX40" fmla="*/ 1153319 w 4335537"/>
              <a:gd name="connsiteY40" fmla="*/ 5156913 h 5424732"/>
              <a:gd name="connsiteX41" fmla="*/ 1097888 w 4335537"/>
              <a:gd name="connsiteY41" fmla="*/ 5142608 h 5424732"/>
              <a:gd name="connsiteX42" fmla="*/ 1046034 w 4335537"/>
              <a:gd name="connsiteY42" fmla="*/ 5126515 h 5424732"/>
              <a:gd name="connsiteX43" fmla="*/ 994178 w 4335537"/>
              <a:gd name="connsiteY43" fmla="*/ 5108634 h 5424732"/>
              <a:gd name="connsiteX44" fmla="*/ 945901 w 4335537"/>
              <a:gd name="connsiteY44" fmla="*/ 5087176 h 5424732"/>
              <a:gd name="connsiteX45" fmla="*/ 902986 w 4335537"/>
              <a:gd name="connsiteY45" fmla="*/ 5060355 h 5424732"/>
              <a:gd name="connsiteX46" fmla="*/ 863647 w 4335537"/>
              <a:gd name="connsiteY46" fmla="*/ 5028169 h 5424732"/>
              <a:gd name="connsiteX47" fmla="*/ 831463 w 4335537"/>
              <a:gd name="connsiteY47" fmla="*/ 4988832 h 5424732"/>
              <a:gd name="connsiteX48" fmla="*/ 804643 w 4335537"/>
              <a:gd name="connsiteY48" fmla="*/ 4945915 h 5424732"/>
              <a:gd name="connsiteX49" fmla="*/ 783185 w 4335537"/>
              <a:gd name="connsiteY49" fmla="*/ 4897636 h 5424732"/>
              <a:gd name="connsiteX50" fmla="*/ 765304 w 4335537"/>
              <a:gd name="connsiteY50" fmla="*/ 4845782 h 5424732"/>
              <a:gd name="connsiteX51" fmla="*/ 749211 w 4335537"/>
              <a:gd name="connsiteY51" fmla="*/ 4793927 h 5424732"/>
              <a:gd name="connsiteX52" fmla="*/ 734906 w 4335537"/>
              <a:gd name="connsiteY52" fmla="*/ 4738495 h 5424732"/>
              <a:gd name="connsiteX53" fmla="*/ 720601 w 4335537"/>
              <a:gd name="connsiteY53" fmla="*/ 4684853 h 5424732"/>
              <a:gd name="connsiteX54" fmla="*/ 704508 w 4335537"/>
              <a:gd name="connsiteY54" fmla="*/ 4631208 h 5424732"/>
              <a:gd name="connsiteX55" fmla="*/ 686627 w 4335537"/>
              <a:gd name="connsiteY55" fmla="*/ 4579352 h 5424732"/>
              <a:gd name="connsiteX56" fmla="*/ 665170 w 4335537"/>
              <a:gd name="connsiteY56" fmla="*/ 4531073 h 5424732"/>
              <a:gd name="connsiteX57" fmla="*/ 640137 w 4335537"/>
              <a:gd name="connsiteY57" fmla="*/ 4486371 h 5424732"/>
              <a:gd name="connsiteX58" fmla="*/ 607953 w 4335537"/>
              <a:gd name="connsiteY58" fmla="*/ 4447032 h 5424732"/>
              <a:gd name="connsiteX59" fmla="*/ 572190 w 4335537"/>
              <a:gd name="connsiteY59" fmla="*/ 4405905 h 5424732"/>
              <a:gd name="connsiteX60" fmla="*/ 531064 w 4335537"/>
              <a:gd name="connsiteY60" fmla="*/ 4370144 h 5424732"/>
              <a:gd name="connsiteX61" fmla="*/ 486360 w 4335537"/>
              <a:gd name="connsiteY61" fmla="*/ 4336170 h 5424732"/>
              <a:gd name="connsiteX62" fmla="*/ 441659 w 4335537"/>
              <a:gd name="connsiteY62" fmla="*/ 4302196 h 5424732"/>
              <a:gd name="connsiteX63" fmla="*/ 396958 w 4335537"/>
              <a:gd name="connsiteY63" fmla="*/ 4268222 h 5424732"/>
              <a:gd name="connsiteX64" fmla="*/ 354042 w 4335537"/>
              <a:gd name="connsiteY64" fmla="*/ 4234246 h 5424732"/>
              <a:gd name="connsiteX65" fmla="*/ 312916 w 4335537"/>
              <a:gd name="connsiteY65" fmla="*/ 4196697 h 5424732"/>
              <a:gd name="connsiteX66" fmla="*/ 277155 w 4335537"/>
              <a:gd name="connsiteY66" fmla="*/ 4159148 h 5424732"/>
              <a:gd name="connsiteX67" fmla="*/ 246759 w 4335537"/>
              <a:gd name="connsiteY67" fmla="*/ 4116232 h 5424732"/>
              <a:gd name="connsiteX68" fmla="*/ 223513 w 4335537"/>
              <a:gd name="connsiteY68" fmla="*/ 4071530 h 5424732"/>
              <a:gd name="connsiteX69" fmla="*/ 207420 w 4335537"/>
              <a:gd name="connsiteY69" fmla="*/ 4017888 h 5424732"/>
              <a:gd name="connsiteX70" fmla="*/ 200268 w 4335537"/>
              <a:gd name="connsiteY70" fmla="*/ 3962456 h 5424732"/>
              <a:gd name="connsiteX71" fmla="*/ 198478 w 4335537"/>
              <a:gd name="connsiteY71" fmla="*/ 3905234 h 5424732"/>
              <a:gd name="connsiteX72" fmla="*/ 203843 w 4335537"/>
              <a:gd name="connsiteY72" fmla="*/ 3844439 h 5424732"/>
              <a:gd name="connsiteX73" fmla="*/ 210996 w 4335537"/>
              <a:gd name="connsiteY73" fmla="*/ 3783644 h 5424732"/>
              <a:gd name="connsiteX74" fmla="*/ 219936 w 4335537"/>
              <a:gd name="connsiteY74" fmla="*/ 3722847 h 5424732"/>
              <a:gd name="connsiteX75" fmla="*/ 227088 w 4335537"/>
              <a:gd name="connsiteY75" fmla="*/ 3662052 h 5424732"/>
              <a:gd name="connsiteX76" fmla="*/ 230666 w 4335537"/>
              <a:gd name="connsiteY76" fmla="*/ 3601257 h 5424732"/>
              <a:gd name="connsiteX77" fmla="*/ 230666 w 4335537"/>
              <a:gd name="connsiteY77" fmla="*/ 3542248 h 5424732"/>
              <a:gd name="connsiteX78" fmla="*/ 223513 w 4335537"/>
              <a:gd name="connsiteY78" fmla="*/ 3486818 h 5424732"/>
              <a:gd name="connsiteX79" fmla="*/ 209208 w 4335537"/>
              <a:gd name="connsiteY79" fmla="*/ 3431386 h 5424732"/>
              <a:gd name="connsiteX80" fmla="*/ 187750 w 4335537"/>
              <a:gd name="connsiteY80" fmla="*/ 3379529 h 5424732"/>
              <a:gd name="connsiteX81" fmla="*/ 160929 w 4335537"/>
              <a:gd name="connsiteY81" fmla="*/ 3325887 h 5424732"/>
              <a:gd name="connsiteX82" fmla="*/ 130531 w 4335537"/>
              <a:gd name="connsiteY82" fmla="*/ 3272245 h 5424732"/>
              <a:gd name="connsiteX83" fmla="*/ 98347 w 4335537"/>
              <a:gd name="connsiteY83" fmla="*/ 3218601 h 5424732"/>
              <a:gd name="connsiteX84" fmla="*/ 67949 w 4335537"/>
              <a:gd name="connsiteY84" fmla="*/ 3166744 h 5424732"/>
              <a:gd name="connsiteX85" fmla="*/ 41126 w 4335537"/>
              <a:gd name="connsiteY85" fmla="*/ 3111314 h 5424732"/>
              <a:gd name="connsiteX86" fmla="*/ 19670 w 4335537"/>
              <a:gd name="connsiteY86" fmla="*/ 3057670 h 5424732"/>
              <a:gd name="connsiteX87" fmla="*/ 5365 w 4335537"/>
              <a:gd name="connsiteY87" fmla="*/ 3002238 h 5424732"/>
              <a:gd name="connsiteX88" fmla="*/ 0 w 4335537"/>
              <a:gd name="connsiteY88" fmla="*/ 2945018 h 5424732"/>
              <a:gd name="connsiteX89" fmla="*/ 5365 w 4335537"/>
              <a:gd name="connsiteY89" fmla="*/ 2887800 h 5424732"/>
              <a:gd name="connsiteX90" fmla="*/ 19670 w 4335537"/>
              <a:gd name="connsiteY90" fmla="*/ 2832369 h 5424732"/>
              <a:gd name="connsiteX91" fmla="*/ 41126 w 4335537"/>
              <a:gd name="connsiteY91" fmla="*/ 2778724 h 5424732"/>
              <a:gd name="connsiteX92" fmla="*/ 67949 w 4335537"/>
              <a:gd name="connsiteY92" fmla="*/ 2723294 h 5424732"/>
              <a:gd name="connsiteX93" fmla="*/ 98347 w 4335537"/>
              <a:gd name="connsiteY93" fmla="*/ 2671438 h 5424732"/>
              <a:gd name="connsiteX94" fmla="*/ 130531 w 4335537"/>
              <a:gd name="connsiteY94" fmla="*/ 2617795 h 5424732"/>
              <a:gd name="connsiteX95" fmla="*/ 160929 w 4335537"/>
              <a:gd name="connsiteY95" fmla="*/ 2564151 h 5424732"/>
              <a:gd name="connsiteX96" fmla="*/ 187750 w 4335537"/>
              <a:gd name="connsiteY96" fmla="*/ 2510509 h 5424732"/>
              <a:gd name="connsiteX97" fmla="*/ 209208 w 4335537"/>
              <a:gd name="connsiteY97" fmla="*/ 2458652 h 5424732"/>
              <a:gd name="connsiteX98" fmla="*/ 223513 w 4335537"/>
              <a:gd name="connsiteY98" fmla="*/ 2403220 h 5424732"/>
              <a:gd name="connsiteX99" fmla="*/ 230666 w 4335537"/>
              <a:gd name="connsiteY99" fmla="*/ 2347790 h 5424732"/>
              <a:gd name="connsiteX100" fmla="*/ 230666 w 4335537"/>
              <a:gd name="connsiteY100" fmla="*/ 2288783 h 5424732"/>
              <a:gd name="connsiteX101" fmla="*/ 227088 w 4335537"/>
              <a:gd name="connsiteY101" fmla="*/ 2227986 h 5424732"/>
              <a:gd name="connsiteX102" fmla="*/ 219936 w 4335537"/>
              <a:gd name="connsiteY102" fmla="*/ 2167191 h 5424732"/>
              <a:gd name="connsiteX103" fmla="*/ 210996 w 4335537"/>
              <a:gd name="connsiteY103" fmla="*/ 2106394 h 5424732"/>
              <a:gd name="connsiteX104" fmla="*/ 203843 w 4335537"/>
              <a:gd name="connsiteY104" fmla="*/ 2045599 h 5424732"/>
              <a:gd name="connsiteX105" fmla="*/ 198478 w 4335537"/>
              <a:gd name="connsiteY105" fmla="*/ 1984804 h 5424732"/>
              <a:gd name="connsiteX106" fmla="*/ 200268 w 4335537"/>
              <a:gd name="connsiteY106" fmla="*/ 1927585 h 5424732"/>
              <a:gd name="connsiteX107" fmla="*/ 207420 w 4335537"/>
              <a:gd name="connsiteY107" fmla="*/ 1872153 h 5424732"/>
              <a:gd name="connsiteX108" fmla="*/ 223513 w 4335537"/>
              <a:gd name="connsiteY108" fmla="*/ 1818508 h 5424732"/>
              <a:gd name="connsiteX109" fmla="*/ 246759 w 4335537"/>
              <a:gd name="connsiteY109" fmla="*/ 1773807 h 5424732"/>
              <a:gd name="connsiteX110" fmla="*/ 277155 w 4335537"/>
              <a:gd name="connsiteY110" fmla="*/ 1730892 h 5424732"/>
              <a:gd name="connsiteX111" fmla="*/ 312916 w 4335537"/>
              <a:gd name="connsiteY111" fmla="*/ 1693341 h 5424732"/>
              <a:gd name="connsiteX112" fmla="*/ 354042 w 4335537"/>
              <a:gd name="connsiteY112" fmla="*/ 1655792 h 5424732"/>
              <a:gd name="connsiteX113" fmla="*/ 396958 w 4335537"/>
              <a:gd name="connsiteY113" fmla="*/ 1621816 h 5424732"/>
              <a:gd name="connsiteX114" fmla="*/ 441659 w 4335537"/>
              <a:gd name="connsiteY114" fmla="*/ 1587842 h 5424732"/>
              <a:gd name="connsiteX115" fmla="*/ 486360 w 4335537"/>
              <a:gd name="connsiteY115" fmla="*/ 1553868 h 5424732"/>
              <a:gd name="connsiteX116" fmla="*/ 531064 w 4335537"/>
              <a:gd name="connsiteY116" fmla="*/ 1519895 h 5424732"/>
              <a:gd name="connsiteX117" fmla="*/ 572190 w 4335537"/>
              <a:gd name="connsiteY117" fmla="*/ 1484133 h 5424732"/>
              <a:gd name="connsiteX118" fmla="*/ 607953 w 4335537"/>
              <a:gd name="connsiteY118" fmla="*/ 1443007 h 5424732"/>
              <a:gd name="connsiteX119" fmla="*/ 640137 w 4335537"/>
              <a:gd name="connsiteY119" fmla="*/ 1403668 h 5424732"/>
              <a:gd name="connsiteX120" fmla="*/ 665170 w 4335537"/>
              <a:gd name="connsiteY120" fmla="*/ 1358966 h 5424732"/>
              <a:gd name="connsiteX121" fmla="*/ 686627 w 4335537"/>
              <a:gd name="connsiteY121" fmla="*/ 1310687 h 5424732"/>
              <a:gd name="connsiteX122" fmla="*/ 704508 w 4335537"/>
              <a:gd name="connsiteY122" fmla="*/ 1258830 h 5424732"/>
              <a:gd name="connsiteX123" fmla="*/ 720601 w 4335537"/>
              <a:gd name="connsiteY123" fmla="*/ 1205186 h 5424732"/>
              <a:gd name="connsiteX124" fmla="*/ 734906 w 4335537"/>
              <a:gd name="connsiteY124" fmla="*/ 1151543 h 5424732"/>
              <a:gd name="connsiteX125" fmla="*/ 749211 w 4335537"/>
              <a:gd name="connsiteY125" fmla="*/ 1096111 h 5424732"/>
              <a:gd name="connsiteX126" fmla="*/ 765304 w 4335537"/>
              <a:gd name="connsiteY126" fmla="*/ 1044257 h 5424732"/>
              <a:gd name="connsiteX127" fmla="*/ 783185 w 4335537"/>
              <a:gd name="connsiteY127" fmla="*/ 992400 h 5424732"/>
              <a:gd name="connsiteX128" fmla="*/ 804643 w 4335537"/>
              <a:gd name="connsiteY128" fmla="*/ 944123 h 5424732"/>
              <a:gd name="connsiteX129" fmla="*/ 831463 w 4335537"/>
              <a:gd name="connsiteY129" fmla="*/ 901209 h 5424732"/>
              <a:gd name="connsiteX130" fmla="*/ 863647 w 4335537"/>
              <a:gd name="connsiteY130" fmla="*/ 861870 h 5424732"/>
              <a:gd name="connsiteX131" fmla="*/ 902986 w 4335537"/>
              <a:gd name="connsiteY131" fmla="*/ 829684 h 5424732"/>
              <a:gd name="connsiteX132" fmla="*/ 945901 w 4335537"/>
              <a:gd name="connsiteY132" fmla="*/ 802863 h 5424732"/>
              <a:gd name="connsiteX133" fmla="*/ 994178 w 4335537"/>
              <a:gd name="connsiteY133" fmla="*/ 781405 h 5424732"/>
              <a:gd name="connsiteX134" fmla="*/ 1046034 w 4335537"/>
              <a:gd name="connsiteY134" fmla="*/ 763524 h 5424732"/>
              <a:gd name="connsiteX135" fmla="*/ 1097888 w 4335537"/>
              <a:gd name="connsiteY135" fmla="*/ 747431 h 5424732"/>
              <a:gd name="connsiteX136" fmla="*/ 1153319 w 4335537"/>
              <a:gd name="connsiteY136" fmla="*/ 733125 h 5424732"/>
              <a:gd name="connsiteX137" fmla="*/ 1206961 w 4335537"/>
              <a:gd name="connsiteY137" fmla="*/ 718820 h 5424732"/>
              <a:gd name="connsiteX138" fmla="*/ 1260605 w 4335537"/>
              <a:gd name="connsiteY138" fmla="*/ 702727 h 5424732"/>
              <a:gd name="connsiteX139" fmla="*/ 1312459 w 4335537"/>
              <a:gd name="connsiteY139" fmla="*/ 684846 h 5424732"/>
              <a:gd name="connsiteX140" fmla="*/ 1360737 w 4335537"/>
              <a:gd name="connsiteY140" fmla="*/ 663388 h 5424732"/>
              <a:gd name="connsiteX141" fmla="*/ 1405439 w 4335537"/>
              <a:gd name="connsiteY141" fmla="*/ 638356 h 5424732"/>
              <a:gd name="connsiteX142" fmla="*/ 1444777 w 4335537"/>
              <a:gd name="connsiteY142" fmla="*/ 606170 h 5424732"/>
              <a:gd name="connsiteX143" fmla="*/ 1485903 w 4335537"/>
              <a:gd name="connsiteY143" fmla="*/ 570407 h 5424732"/>
              <a:gd name="connsiteX144" fmla="*/ 1521666 w 4335537"/>
              <a:gd name="connsiteY144" fmla="*/ 529280 h 5424732"/>
              <a:gd name="connsiteX145" fmla="*/ 1555640 w 4335537"/>
              <a:gd name="connsiteY145" fmla="*/ 486366 h 5424732"/>
              <a:gd name="connsiteX146" fmla="*/ 1589613 w 4335537"/>
              <a:gd name="connsiteY146" fmla="*/ 441664 h 5424732"/>
              <a:gd name="connsiteX147" fmla="*/ 1623587 w 4335537"/>
              <a:gd name="connsiteY147" fmla="*/ 396960 h 5424732"/>
              <a:gd name="connsiteX148" fmla="*/ 1657560 w 4335537"/>
              <a:gd name="connsiteY148" fmla="*/ 354046 h 5424732"/>
              <a:gd name="connsiteX149" fmla="*/ 1695111 w 4335537"/>
              <a:gd name="connsiteY149" fmla="*/ 312919 h 5424732"/>
              <a:gd name="connsiteX150" fmla="*/ 1732660 w 4335537"/>
              <a:gd name="connsiteY150" fmla="*/ 277158 h 5424732"/>
              <a:gd name="connsiteX151" fmla="*/ 1775575 w 4335537"/>
              <a:gd name="connsiteY151" fmla="*/ 246759 h 5424732"/>
              <a:gd name="connsiteX152" fmla="*/ 1820277 w 4335537"/>
              <a:gd name="connsiteY152" fmla="*/ 223514 h 5424732"/>
              <a:gd name="connsiteX153" fmla="*/ 1873920 w 4335537"/>
              <a:gd name="connsiteY153" fmla="*/ 207421 h 5424732"/>
              <a:gd name="connsiteX154" fmla="*/ 1929352 w 4335537"/>
              <a:gd name="connsiteY154" fmla="*/ 200268 h 5424732"/>
              <a:gd name="connsiteX155" fmla="*/ 1986569 w 4335537"/>
              <a:gd name="connsiteY155" fmla="*/ 198480 h 5424732"/>
              <a:gd name="connsiteX156" fmla="*/ 2047363 w 4335537"/>
              <a:gd name="connsiteY156" fmla="*/ 203845 h 5424732"/>
              <a:gd name="connsiteX157" fmla="*/ 2108159 w 4335537"/>
              <a:gd name="connsiteY157" fmla="*/ 210998 h 5424732"/>
              <a:gd name="connsiteX158" fmla="*/ 2168955 w 4335537"/>
              <a:gd name="connsiteY158" fmla="*/ 219938 h 5424732"/>
              <a:gd name="connsiteX159" fmla="*/ 2229750 w 4335537"/>
              <a:gd name="connsiteY159" fmla="*/ 227091 h 5424732"/>
              <a:gd name="connsiteX160" fmla="*/ 2290544 w 4335537"/>
              <a:gd name="connsiteY160" fmla="*/ 230666 h 5424732"/>
              <a:gd name="connsiteX161" fmla="*/ 2349553 w 4335537"/>
              <a:gd name="connsiteY161" fmla="*/ 230666 h 5424732"/>
              <a:gd name="connsiteX162" fmla="*/ 2404984 w 4335537"/>
              <a:gd name="connsiteY162" fmla="*/ 223514 h 5424732"/>
              <a:gd name="connsiteX163" fmla="*/ 2460415 w 4335537"/>
              <a:gd name="connsiteY163" fmla="*/ 209208 h 5424732"/>
              <a:gd name="connsiteX164" fmla="*/ 2514057 w 4335537"/>
              <a:gd name="connsiteY164" fmla="*/ 187752 h 5424732"/>
              <a:gd name="connsiteX165" fmla="*/ 2567699 w 4335537"/>
              <a:gd name="connsiteY165" fmla="*/ 159141 h 5424732"/>
              <a:gd name="connsiteX166" fmla="*/ 2621342 w 4335537"/>
              <a:gd name="connsiteY166" fmla="*/ 130533 h 5424732"/>
              <a:gd name="connsiteX167" fmla="*/ 2674984 w 4335537"/>
              <a:gd name="connsiteY167" fmla="*/ 98346 h 5424732"/>
              <a:gd name="connsiteX168" fmla="*/ 2726840 w 4335537"/>
              <a:gd name="connsiteY168" fmla="*/ 67948 h 5424732"/>
              <a:gd name="connsiteX169" fmla="*/ 2782271 w 4335537"/>
              <a:gd name="connsiteY169" fmla="*/ 41127 h 5424732"/>
              <a:gd name="connsiteX170" fmla="*/ 2835913 w 4335537"/>
              <a:gd name="connsiteY170" fmla="*/ 19669 h 5424732"/>
              <a:gd name="connsiteX171" fmla="*/ 2891344 w 4335537"/>
              <a:gd name="connsiteY171" fmla="*/ 5363 h 542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335537" h="5424732">
                <a:moveTo>
                  <a:pt x="2948563" y="0"/>
                </a:moveTo>
                <a:lnTo>
                  <a:pt x="3005780" y="5363"/>
                </a:lnTo>
                <a:lnTo>
                  <a:pt x="3061211" y="19669"/>
                </a:lnTo>
                <a:lnTo>
                  <a:pt x="3114855" y="41127"/>
                </a:lnTo>
                <a:lnTo>
                  <a:pt x="3170284" y="67948"/>
                </a:lnTo>
                <a:lnTo>
                  <a:pt x="3222140" y="98346"/>
                </a:lnTo>
                <a:lnTo>
                  <a:pt x="3275784" y="130533"/>
                </a:lnTo>
                <a:lnTo>
                  <a:pt x="3329425" y="159141"/>
                </a:lnTo>
                <a:lnTo>
                  <a:pt x="3383067" y="187752"/>
                </a:lnTo>
                <a:lnTo>
                  <a:pt x="3434923" y="209208"/>
                </a:lnTo>
                <a:lnTo>
                  <a:pt x="3492142" y="223514"/>
                </a:lnTo>
                <a:lnTo>
                  <a:pt x="3547571" y="230666"/>
                </a:lnTo>
                <a:lnTo>
                  <a:pt x="3606578" y="230666"/>
                </a:lnTo>
                <a:lnTo>
                  <a:pt x="3667374" y="227091"/>
                </a:lnTo>
                <a:lnTo>
                  <a:pt x="3728169" y="219938"/>
                </a:lnTo>
                <a:lnTo>
                  <a:pt x="3788965" y="210998"/>
                </a:lnTo>
                <a:lnTo>
                  <a:pt x="3849759" y="203845"/>
                </a:lnTo>
                <a:lnTo>
                  <a:pt x="3910555" y="198480"/>
                </a:lnTo>
                <a:lnTo>
                  <a:pt x="3967772" y="200268"/>
                </a:lnTo>
                <a:lnTo>
                  <a:pt x="4023204" y="207421"/>
                </a:lnTo>
                <a:lnTo>
                  <a:pt x="4076847" y="223514"/>
                </a:lnTo>
                <a:lnTo>
                  <a:pt x="4121551" y="246759"/>
                </a:lnTo>
                <a:lnTo>
                  <a:pt x="4164463" y="277158"/>
                </a:lnTo>
                <a:lnTo>
                  <a:pt x="4202013" y="312919"/>
                </a:lnTo>
                <a:lnTo>
                  <a:pt x="4239564" y="354046"/>
                </a:lnTo>
                <a:lnTo>
                  <a:pt x="4273537" y="396960"/>
                </a:lnTo>
                <a:lnTo>
                  <a:pt x="4307511" y="441664"/>
                </a:lnTo>
                <a:lnTo>
                  <a:pt x="4335537" y="478541"/>
                </a:lnTo>
                <a:lnTo>
                  <a:pt x="4335537" y="5411497"/>
                </a:lnTo>
                <a:lnTo>
                  <a:pt x="4325479" y="5424732"/>
                </a:lnTo>
                <a:lnTo>
                  <a:pt x="1571645" y="5424732"/>
                </a:lnTo>
                <a:lnTo>
                  <a:pt x="1555640" y="5403672"/>
                </a:lnTo>
                <a:lnTo>
                  <a:pt x="1521666" y="5360758"/>
                </a:lnTo>
                <a:lnTo>
                  <a:pt x="1485903" y="5319632"/>
                </a:lnTo>
                <a:lnTo>
                  <a:pt x="1444777" y="5283868"/>
                </a:lnTo>
                <a:lnTo>
                  <a:pt x="1405439" y="5251682"/>
                </a:lnTo>
                <a:lnTo>
                  <a:pt x="1360737" y="5226651"/>
                </a:lnTo>
                <a:lnTo>
                  <a:pt x="1312459" y="5205192"/>
                </a:lnTo>
                <a:lnTo>
                  <a:pt x="1260605" y="5187312"/>
                </a:lnTo>
                <a:lnTo>
                  <a:pt x="1206961" y="5171219"/>
                </a:lnTo>
                <a:lnTo>
                  <a:pt x="1153319" y="5156913"/>
                </a:lnTo>
                <a:lnTo>
                  <a:pt x="1097888" y="5142608"/>
                </a:lnTo>
                <a:lnTo>
                  <a:pt x="1046034" y="5126515"/>
                </a:lnTo>
                <a:lnTo>
                  <a:pt x="994178" y="5108634"/>
                </a:lnTo>
                <a:lnTo>
                  <a:pt x="945901" y="5087176"/>
                </a:lnTo>
                <a:lnTo>
                  <a:pt x="902986" y="5060355"/>
                </a:lnTo>
                <a:lnTo>
                  <a:pt x="863647" y="5028169"/>
                </a:lnTo>
                <a:lnTo>
                  <a:pt x="831463" y="4988832"/>
                </a:lnTo>
                <a:lnTo>
                  <a:pt x="804643" y="4945915"/>
                </a:lnTo>
                <a:lnTo>
                  <a:pt x="783185" y="4897636"/>
                </a:lnTo>
                <a:lnTo>
                  <a:pt x="765304" y="4845782"/>
                </a:lnTo>
                <a:lnTo>
                  <a:pt x="749211" y="4793927"/>
                </a:lnTo>
                <a:lnTo>
                  <a:pt x="734906" y="4738495"/>
                </a:lnTo>
                <a:lnTo>
                  <a:pt x="720601" y="4684853"/>
                </a:lnTo>
                <a:lnTo>
                  <a:pt x="704508" y="4631208"/>
                </a:lnTo>
                <a:lnTo>
                  <a:pt x="686627" y="4579352"/>
                </a:lnTo>
                <a:lnTo>
                  <a:pt x="665170" y="4531073"/>
                </a:lnTo>
                <a:lnTo>
                  <a:pt x="640137" y="4486371"/>
                </a:lnTo>
                <a:lnTo>
                  <a:pt x="607953" y="4447032"/>
                </a:lnTo>
                <a:lnTo>
                  <a:pt x="572190" y="4405905"/>
                </a:lnTo>
                <a:lnTo>
                  <a:pt x="531064" y="4370144"/>
                </a:lnTo>
                <a:lnTo>
                  <a:pt x="486360" y="4336170"/>
                </a:lnTo>
                <a:lnTo>
                  <a:pt x="441659" y="4302196"/>
                </a:lnTo>
                <a:lnTo>
                  <a:pt x="396958" y="4268222"/>
                </a:lnTo>
                <a:lnTo>
                  <a:pt x="354042" y="4234246"/>
                </a:lnTo>
                <a:lnTo>
                  <a:pt x="312916" y="4196697"/>
                </a:lnTo>
                <a:lnTo>
                  <a:pt x="277155" y="4159148"/>
                </a:lnTo>
                <a:lnTo>
                  <a:pt x="246759" y="4116232"/>
                </a:lnTo>
                <a:lnTo>
                  <a:pt x="223513" y="4071530"/>
                </a:lnTo>
                <a:lnTo>
                  <a:pt x="207420" y="4017888"/>
                </a:lnTo>
                <a:lnTo>
                  <a:pt x="200268" y="3962456"/>
                </a:lnTo>
                <a:lnTo>
                  <a:pt x="198478" y="3905234"/>
                </a:lnTo>
                <a:lnTo>
                  <a:pt x="203843" y="3844439"/>
                </a:lnTo>
                <a:lnTo>
                  <a:pt x="210996" y="3783644"/>
                </a:lnTo>
                <a:lnTo>
                  <a:pt x="219936" y="3722847"/>
                </a:lnTo>
                <a:lnTo>
                  <a:pt x="227088" y="3662052"/>
                </a:lnTo>
                <a:lnTo>
                  <a:pt x="230666" y="3601257"/>
                </a:lnTo>
                <a:lnTo>
                  <a:pt x="230666" y="3542248"/>
                </a:lnTo>
                <a:lnTo>
                  <a:pt x="223513" y="3486818"/>
                </a:lnTo>
                <a:lnTo>
                  <a:pt x="209208" y="3431386"/>
                </a:lnTo>
                <a:lnTo>
                  <a:pt x="187750" y="3379529"/>
                </a:lnTo>
                <a:lnTo>
                  <a:pt x="160929" y="3325887"/>
                </a:lnTo>
                <a:lnTo>
                  <a:pt x="130531" y="3272245"/>
                </a:lnTo>
                <a:lnTo>
                  <a:pt x="98347" y="3218601"/>
                </a:lnTo>
                <a:lnTo>
                  <a:pt x="67949" y="3166744"/>
                </a:lnTo>
                <a:lnTo>
                  <a:pt x="41126" y="3111314"/>
                </a:lnTo>
                <a:lnTo>
                  <a:pt x="19670" y="3057670"/>
                </a:lnTo>
                <a:lnTo>
                  <a:pt x="5365" y="3002238"/>
                </a:lnTo>
                <a:lnTo>
                  <a:pt x="0" y="2945018"/>
                </a:lnTo>
                <a:lnTo>
                  <a:pt x="5365" y="2887800"/>
                </a:lnTo>
                <a:lnTo>
                  <a:pt x="19670" y="2832369"/>
                </a:lnTo>
                <a:lnTo>
                  <a:pt x="41126" y="2778724"/>
                </a:lnTo>
                <a:lnTo>
                  <a:pt x="67949" y="2723294"/>
                </a:lnTo>
                <a:lnTo>
                  <a:pt x="98347" y="2671438"/>
                </a:lnTo>
                <a:lnTo>
                  <a:pt x="130531" y="2617795"/>
                </a:lnTo>
                <a:lnTo>
                  <a:pt x="160929" y="2564151"/>
                </a:lnTo>
                <a:lnTo>
                  <a:pt x="187750" y="2510509"/>
                </a:lnTo>
                <a:lnTo>
                  <a:pt x="209208" y="2458652"/>
                </a:lnTo>
                <a:lnTo>
                  <a:pt x="223513" y="2403220"/>
                </a:lnTo>
                <a:lnTo>
                  <a:pt x="230666" y="2347790"/>
                </a:lnTo>
                <a:lnTo>
                  <a:pt x="230666" y="2288783"/>
                </a:lnTo>
                <a:lnTo>
                  <a:pt x="227088" y="2227986"/>
                </a:lnTo>
                <a:lnTo>
                  <a:pt x="219936" y="2167191"/>
                </a:lnTo>
                <a:lnTo>
                  <a:pt x="210996" y="2106394"/>
                </a:lnTo>
                <a:lnTo>
                  <a:pt x="203843" y="2045599"/>
                </a:lnTo>
                <a:lnTo>
                  <a:pt x="198478" y="1984804"/>
                </a:lnTo>
                <a:lnTo>
                  <a:pt x="200268" y="1927585"/>
                </a:lnTo>
                <a:lnTo>
                  <a:pt x="207420" y="1872153"/>
                </a:lnTo>
                <a:lnTo>
                  <a:pt x="223513" y="1818508"/>
                </a:lnTo>
                <a:lnTo>
                  <a:pt x="246759" y="1773807"/>
                </a:lnTo>
                <a:lnTo>
                  <a:pt x="277155" y="1730892"/>
                </a:lnTo>
                <a:lnTo>
                  <a:pt x="312916" y="1693341"/>
                </a:lnTo>
                <a:lnTo>
                  <a:pt x="354042" y="1655792"/>
                </a:lnTo>
                <a:lnTo>
                  <a:pt x="396958" y="1621816"/>
                </a:lnTo>
                <a:lnTo>
                  <a:pt x="441659" y="1587842"/>
                </a:lnTo>
                <a:lnTo>
                  <a:pt x="486360" y="1553868"/>
                </a:lnTo>
                <a:lnTo>
                  <a:pt x="531064" y="1519895"/>
                </a:lnTo>
                <a:lnTo>
                  <a:pt x="572190" y="1484133"/>
                </a:lnTo>
                <a:lnTo>
                  <a:pt x="607953" y="1443007"/>
                </a:lnTo>
                <a:lnTo>
                  <a:pt x="640137" y="1403668"/>
                </a:lnTo>
                <a:lnTo>
                  <a:pt x="665170" y="1358966"/>
                </a:lnTo>
                <a:lnTo>
                  <a:pt x="686627" y="1310687"/>
                </a:lnTo>
                <a:lnTo>
                  <a:pt x="704508" y="1258830"/>
                </a:lnTo>
                <a:lnTo>
                  <a:pt x="720601" y="1205186"/>
                </a:lnTo>
                <a:lnTo>
                  <a:pt x="734906" y="1151543"/>
                </a:lnTo>
                <a:lnTo>
                  <a:pt x="749211" y="1096111"/>
                </a:lnTo>
                <a:lnTo>
                  <a:pt x="765304" y="1044257"/>
                </a:lnTo>
                <a:lnTo>
                  <a:pt x="783185" y="992400"/>
                </a:lnTo>
                <a:lnTo>
                  <a:pt x="804643" y="944123"/>
                </a:lnTo>
                <a:lnTo>
                  <a:pt x="831463" y="901209"/>
                </a:lnTo>
                <a:lnTo>
                  <a:pt x="863647" y="861870"/>
                </a:lnTo>
                <a:lnTo>
                  <a:pt x="902986" y="829684"/>
                </a:lnTo>
                <a:lnTo>
                  <a:pt x="945901" y="802863"/>
                </a:lnTo>
                <a:lnTo>
                  <a:pt x="994178" y="781405"/>
                </a:lnTo>
                <a:lnTo>
                  <a:pt x="1046034" y="763524"/>
                </a:lnTo>
                <a:lnTo>
                  <a:pt x="1097888" y="747431"/>
                </a:lnTo>
                <a:lnTo>
                  <a:pt x="1153319" y="733125"/>
                </a:lnTo>
                <a:lnTo>
                  <a:pt x="1206961" y="718820"/>
                </a:lnTo>
                <a:lnTo>
                  <a:pt x="1260605" y="702727"/>
                </a:lnTo>
                <a:lnTo>
                  <a:pt x="1312459" y="684846"/>
                </a:lnTo>
                <a:lnTo>
                  <a:pt x="1360737" y="663388"/>
                </a:lnTo>
                <a:lnTo>
                  <a:pt x="1405439" y="638356"/>
                </a:lnTo>
                <a:lnTo>
                  <a:pt x="1444777" y="606170"/>
                </a:lnTo>
                <a:lnTo>
                  <a:pt x="1485903" y="570407"/>
                </a:lnTo>
                <a:lnTo>
                  <a:pt x="1521666" y="529280"/>
                </a:lnTo>
                <a:lnTo>
                  <a:pt x="1555640" y="486366"/>
                </a:lnTo>
                <a:lnTo>
                  <a:pt x="1589613" y="441664"/>
                </a:lnTo>
                <a:lnTo>
                  <a:pt x="1623587" y="396960"/>
                </a:lnTo>
                <a:lnTo>
                  <a:pt x="1657560" y="354046"/>
                </a:lnTo>
                <a:lnTo>
                  <a:pt x="1695111" y="312919"/>
                </a:lnTo>
                <a:lnTo>
                  <a:pt x="1732660" y="277158"/>
                </a:lnTo>
                <a:lnTo>
                  <a:pt x="1775575" y="246759"/>
                </a:lnTo>
                <a:lnTo>
                  <a:pt x="1820277" y="223514"/>
                </a:lnTo>
                <a:lnTo>
                  <a:pt x="1873920" y="207421"/>
                </a:lnTo>
                <a:lnTo>
                  <a:pt x="1929352" y="200268"/>
                </a:lnTo>
                <a:lnTo>
                  <a:pt x="1986569" y="198480"/>
                </a:lnTo>
                <a:lnTo>
                  <a:pt x="2047363" y="203845"/>
                </a:lnTo>
                <a:lnTo>
                  <a:pt x="2108159" y="210998"/>
                </a:lnTo>
                <a:lnTo>
                  <a:pt x="2168955" y="219938"/>
                </a:lnTo>
                <a:lnTo>
                  <a:pt x="2229750" y="227091"/>
                </a:lnTo>
                <a:lnTo>
                  <a:pt x="2290544" y="230666"/>
                </a:lnTo>
                <a:lnTo>
                  <a:pt x="2349553" y="230666"/>
                </a:lnTo>
                <a:lnTo>
                  <a:pt x="2404984" y="223514"/>
                </a:lnTo>
                <a:lnTo>
                  <a:pt x="2460415" y="209208"/>
                </a:lnTo>
                <a:lnTo>
                  <a:pt x="2514057" y="187752"/>
                </a:lnTo>
                <a:lnTo>
                  <a:pt x="2567699" y="159141"/>
                </a:lnTo>
                <a:lnTo>
                  <a:pt x="2621342" y="130533"/>
                </a:lnTo>
                <a:lnTo>
                  <a:pt x="2674984" y="98346"/>
                </a:lnTo>
                <a:lnTo>
                  <a:pt x="2726840" y="67948"/>
                </a:lnTo>
                <a:lnTo>
                  <a:pt x="2782271" y="41127"/>
                </a:lnTo>
                <a:lnTo>
                  <a:pt x="2835913" y="19669"/>
                </a:lnTo>
                <a:lnTo>
                  <a:pt x="2891344" y="5363"/>
                </a:lnTo>
                <a:close/>
              </a:path>
            </a:pathLst>
          </a:custGeom>
        </p:spPr>
      </p:pic>
      <p:sp>
        <p:nvSpPr>
          <p:cNvPr id="18" name="Freeform: Shape 17">
            <a:extLst>
              <a:ext uri="{FF2B5EF4-FFF2-40B4-BE49-F238E27FC236}">
                <a16:creationId xmlns:a16="http://schemas.microsoft.com/office/drawing/2014/main" id="{30581CF1-C445-4EA2-8A1B-47EFAA87E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1495" y="0"/>
            <a:ext cx="5342711" cy="3217319"/>
          </a:xfrm>
          <a:custGeom>
            <a:avLst/>
            <a:gdLst>
              <a:gd name="connsiteX0" fmla="*/ 209034 w 5344102"/>
              <a:gd name="connsiteY0" fmla="*/ 0 h 3217319"/>
              <a:gd name="connsiteX1" fmla="*/ 5135071 w 5344102"/>
              <a:gd name="connsiteY1" fmla="*/ 0 h 3217319"/>
              <a:gd name="connsiteX2" fmla="*/ 5135071 w 5344102"/>
              <a:gd name="connsiteY2" fmla="*/ 7298 h 3217319"/>
              <a:gd name="connsiteX3" fmla="*/ 5141552 w 5344102"/>
              <a:gd name="connsiteY3" fmla="*/ 57529 h 3217319"/>
              <a:gd name="connsiteX4" fmla="*/ 5154514 w 5344102"/>
              <a:gd name="connsiteY4" fmla="*/ 107762 h 3217319"/>
              <a:gd name="connsiteX5" fmla="*/ 5173960 w 5344102"/>
              <a:gd name="connsiteY5" fmla="*/ 154755 h 3217319"/>
              <a:gd name="connsiteX6" fmla="*/ 5199887 w 5344102"/>
              <a:gd name="connsiteY6" fmla="*/ 203366 h 3217319"/>
              <a:gd name="connsiteX7" fmla="*/ 5225812 w 5344102"/>
              <a:gd name="connsiteY7" fmla="*/ 251980 h 3217319"/>
              <a:gd name="connsiteX8" fmla="*/ 5254980 w 5344102"/>
              <a:gd name="connsiteY8" fmla="*/ 300590 h 3217319"/>
              <a:gd name="connsiteX9" fmla="*/ 5282526 w 5344102"/>
              <a:gd name="connsiteY9" fmla="*/ 347583 h 3217319"/>
              <a:gd name="connsiteX10" fmla="*/ 5306833 w 5344102"/>
              <a:gd name="connsiteY10" fmla="*/ 397815 h 3217319"/>
              <a:gd name="connsiteX11" fmla="*/ 5326276 w 5344102"/>
              <a:gd name="connsiteY11" fmla="*/ 446428 h 3217319"/>
              <a:gd name="connsiteX12" fmla="*/ 5339241 w 5344102"/>
              <a:gd name="connsiteY12" fmla="*/ 496660 h 3217319"/>
              <a:gd name="connsiteX13" fmla="*/ 5344102 w 5344102"/>
              <a:gd name="connsiteY13" fmla="*/ 548512 h 3217319"/>
              <a:gd name="connsiteX14" fmla="*/ 5339241 w 5344102"/>
              <a:gd name="connsiteY14" fmla="*/ 600365 h 3217319"/>
              <a:gd name="connsiteX15" fmla="*/ 5326276 w 5344102"/>
              <a:gd name="connsiteY15" fmla="*/ 650598 h 3217319"/>
              <a:gd name="connsiteX16" fmla="*/ 5306833 w 5344102"/>
              <a:gd name="connsiteY16" fmla="*/ 699211 h 3217319"/>
              <a:gd name="connsiteX17" fmla="*/ 5282526 w 5344102"/>
              <a:gd name="connsiteY17" fmla="*/ 749442 h 3217319"/>
              <a:gd name="connsiteX18" fmla="*/ 5254980 w 5344102"/>
              <a:gd name="connsiteY18" fmla="*/ 796435 h 3217319"/>
              <a:gd name="connsiteX19" fmla="*/ 5225812 w 5344102"/>
              <a:gd name="connsiteY19" fmla="*/ 845048 h 3217319"/>
              <a:gd name="connsiteX20" fmla="*/ 5199887 w 5344102"/>
              <a:gd name="connsiteY20" fmla="*/ 893659 h 3217319"/>
              <a:gd name="connsiteX21" fmla="*/ 5173960 w 5344102"/>
              <a:gd name="connsiteY21" fmla="*/ 942270 h 3217319"/>
              <a:gd name="connsiteX22" fmla="*/ 5154514 w 5344102"/>
              <a:gd name="connsiteY22" fmla="*/ 989263 h 3217319"/>
              <a:gd name="connsiteX23" fmla="*/ 5141552 w 5344102"/>
              <a:gd name="connsiteY23" fmla="*/ 1039497 h 3217319"/>
              <a:gd name="connsiteX24" fmla="*/ 5135071 w 5344102"/>
              <a:gd name="connsiteY24" fmla="*/ 1089727 h 3217319"/>
              <a:gd name="connsiteX25" fmla="*/ 5135071 w 5344102"/>
              <a:gd name="connsiteY25" fmla="*/ 1143202 h 3217319"/>
              <a:gd name="connsiteX26" fmla="*/ 5138311 w 5344102"/>
              <a:gd name="connsiteY26" fmla="*/ 1198295 h 3217319"/>
              <a:gd name="connsiteX27" fmla="*/ 5144792 w 5344102"/>
              <a:gd name="connsiteY27" fmla="*/ 1253388 h 3217319"/>
              <a:gd name="connsiteX28" fmla="*/ 5152894 w 5344102"/>
              <a:gd name="connsiteY28" fmla="*/ 1308483 h 3217319"/>
              <a:gd name="connsiteX29" fmla="*/ 5159375 w 5344102"/>
              <a:gd name="connsiteY29" fmla="*/ 1363576 h 3217319"/>
              <a:gd name="connsiteX30" fmla="*/ 5164237 w 5344102"/>
              <a:gd name="connsiteY30" fmla="*/ 1418669 h 3217319"/>
              <a:gd name="connsiteX31" fmla="*/ 5162616 w 5344102"/>
              <a:gd name="connsiteY31" fmla="*/ 1470524 h 3217319"/>
              <a:gd name="connsiteX32" fmla="*/ 5156135 w 5344102"/>
              <a:gd name="connsiteY32" fmla="*/ 1520757 h 3217319"/>
              <a:gd name="connsiteX33" fmla="*/ 5141552 w 5344102"/>
              <a:gd name="connsiteY33" fmla="*/ 1569369 h 3217319"/>
              <a:gd name="connsiteX34" fmla="*/ 5120486 w 5344102"/>
              <a:gd name="connsiteY34" fmla="*/ 1609878 h 3217319"/>
              <a:gd name="connsiteX35" fmla="*/ 5092939 w 5344102"/>
              <a:gd name="connsiteY35" fmla="*/ 1648768 h 3217319"/>
              <a:gd name="connsiteX36" fmla="*/ 5060529 w 5344102"/>
              <a:gd name="connsiteY36" fmla="*/ 1682797 h 3217319"/>
              <a:gd name="connsiteX37" fmla="*/ 5023262 w 5344102"/>
              <a:gd name="connsiteY37" fmla="*/ 1716824 h 3217319"/>
              <a:gd name="connsiteX38" fmla="*/ 4984371 w 5344102"/>
              <a:gd name="connsiteY38" fmla="*/ 1747613 h 3217319"/>
              <a:gd name="connsiteX39" fmla="*/ 4943861 w 5344102"/>
              <a:gd name="connsiteY39" fmla="*/ 1778400 h 3217319"/>
              <a:gd name="connsiteX40" fmla="*/ 4901732 w 5344102"/>
              <a:gd name="connsiteY40" fmla="*/ 1809188 h 3217319"/>
              <a:gd name="connsiteX41" fmla="*/ 4862842 w 5344102"/>
              <a:gd name="connsiteY41" fmla="*/ 1839975 h 3217319"/>
              <a:gd name="connsiteX42" fmla="*/ 4825572 w 5344102"/>
              <a:gd name="connsiteY42" fmla="*/ 1872383 h 3217319"/>
              <a:gd name="connsiteX43" fmla="*/ 4793164 w 5344102"/>
              <a:gd name="connsiteY43" fmla="*/ 1909652 h 3217319"/>
              <a:gd name="connsiteX44" fmla="*/ 4763996 w 5344102"/>
              <a:gd name="connsiteY44" fmla="*/ 1945301 h 3217319"/>
              <a:gd name="connsiteX45" fmla="*/ 4741309 w 5344102"/>
              <a:gd name="connsiteY45" fmla="*/ 1985810 h 3217319"/>
              <a:gd name="connsiteX46" fmla="*/ 4721865 w 5344102"/>
              <a:gd name="connsiteY46" fmla="*/ 2029562 h 3217319"/>
              <a:gd name="connsiteX47" fmla="*/ 4705661 w 5344102"/>
              <a:gd name="connsiteY47" fmla="*/ 2076555 h 3217319"/>
              <a:gd name="connsiteX48" fmla="*/ 4691078 w 5344102"/>
              <a:gd name="connsiteY48" fmla="*/ 2125168 h 3217319"/>
              <a:gd name="connsiteX49" fmla="*/ 4678114 w 5344102"/>
              <a:gd name="connsiteY49" fmla="*/ 2173779 h 3217319"/>
              <a:gd name="connsiteX50" fmla="*/ 4665151 w 5344102"/>
              <a:gd name="connsiteY50" fmla="*/ 2224012 h 3217319"/>
              <a:gd name="connsiteX51" fmla="*/ 4650566 w 5344102"/>
              <a:gd name="connsiteY51" fmla="*/ 2271004 h 3217319"/>
              <a:gd name="connsiteX52" fmla="*/ 4634363 w 5344102"/>
              <a:gd name="connsiteY52" fmla="*/ 2317994 h 3217319"/>
              <a:gd name="connsiteX53" fmla="*/ 4614920 w 5344102"/>
              <a:gd name="connsiteY53" fmla="*/ 2361746 h 3217319"/>
              <a:gd name="connsiteX54" fmla="*/ 4590613 w 5344102"/>
              <a:gd name="connsiteY54" fmla="*/ 2400637 h 3217319"/>
              <a:gd name="connsiteX55" fmla="*/ 4561447 w 5344102"/>
              <a:gd name="connsiteY55" fmla="*/ 2436284 h 3217319"/>
              <a:gd name="connsiteX56" fmla="*/ 4525797 w 5344102"/>
              <a:gd name="connsiteY56" fmla="*/ 2465451 h 3217319"/>
              <a:gd name="connsiteX57" fmla="*/ 4486906 w 5344102"/>
              <a:gd name="connsiteY57" fmla="*/ 2489757 h 3217319"/>
              <a:gd name="connsiteX58" fmla="*/ 4443155 w 5344102"/>
              <a:gd name="connsiteY58" fmla="*/ 2509203 h 3217319"/>
              <a:gd name="connsiteX59" fmla="*/ 4396163 w 5344102"/>
              <a:gd name="connsiteY59" fmla="*/ 2525407 h 3217319"/>
              <a:gd name="connsiteX60" fmla="*/ 4349173 w 5344102"/>
              <a:gd name="connsiteY60" fmla="*/ 2539990 h 3217319"/>
              <a:gd name="connsiteX61" fmla="*/ 4298939 w 5344102"/>
              <a:gd name="connsiteY61" fmla="*/ 2552954 h 3217319"/>
              <a:gd name="connsiteX62" fmla="*/ 4250326 w 5344102"/>
              <a:gd name="connsiteY62" fmla="*/ 2565918 h 3217319"/>
              <a:gd name="connsiteX63" fmla="*/ 4201715 w 5344102"/>
              <a:gd name="connsiteY63" fmla="*/ 2580502 h 3217319"/>
              <a:gd name="connsiteX64" fmla="*/ 4154724 w 5344102"/>
              <a:gd name="connsiteY64" fmla="*/ 2596705 h 3217319"/>
              <a:gd name="connsiteX65" fmla="*/ 4110972 w 5344102"/>
              <a:gd name="connsiteY65" fmla="*/ 2616151 h 3217319"/>
              <a:gd name="connsiteX66" fmla="*/ 4070464 w 5344102"/>
              <a:gd name="connsiteY66" fmla="*/ 2638835 h 3217319"/>
              <a:gd name="connsiteX67" fmla="*/ 4034814 w 5344102"/>
              <a:gd name="connsiteY67" fmla="*/ 2668002 h 3217319"/>
              <a:gd name="connsiteX68" fmla="*/ 3997545 w 5344102"/>
              <a:gd name="connsiteY68" fmla="*/ 2700411 h 3217319"/>
              <a:gd name="connsiteX69" fmla="*/ 3965136 w 5344102"/>
              <a:gd name="connsiteY69" fmla="*/ 2737680 h 3217319"/>
              <a:gd name="connsiteX70" fmla="*/ 3934348 w 5344102"/>
              <a:gd name="connsiteY70" fmla="*/ 2776570 h 3217319"/>
              <a:gd name="connsiteX71" fmla="*/ 3903560 w 5344102"/>
              <a:gd name="connsiteY71" fmla="*/ 2817079 h 3217319"/>
              <a:gd name="connsiteX72" fmla="*/ 3872773 w 5344102"/>
              <a:gd name="connsiteY72" fmla="*/ 2857590 h 3217319"/>
              <a:gd name="connsiteX73" fmla="*/ 3841985 w 5344102"/>
              <a:gd name="connsiteY73" fmla="*/ 2896480 h 3217319"/>
              <a:gd name="connsiteX74" fmla="*/ 3807956 w 5344102"/>
              <a:gd name="connsiteY74" fmla="*/ 2933749 h 3217319"/>
              <a:gd name="connsiteX75" fmla="*/ 3773927 w 5344102"/>
              <a:gd name="connsiteY75" fmla="*/ 2966156 h 3217319"/>
              <a:gd name="connsiteX76" fmla="*/ 3735039 w 5344102"/>
              <a:gd name="connsiteY76" fmla="*/ 2993703 h 3217319"/>
              <a:gd name="connsiteX77" fmla="*/ 3694528 w 5344102"/>
              <a:gd name="connsiteY77" fmla="*/ 3014769 h 3217319"/>
              <a:gd name="connsiteX78" fmla="*/ 3645915 w 5344102"/>
              <a:gd name="connsiteY78" fmla="*/ 3029353 h 3217319"/>
              <a:gd name="connsiteX79" fmla="*/ 3595682 w 5344102"/>
              <a:gd name="connsiteY79" fmla="*/ 3035835 h 3217319"/>
              <a:gd name="connsiteX80" fmla="*/ 3543830 w 5344102"/>
              <a:gd name="connsiteY80" fmla="*/ 3037455 h 3217319"/>
              <a:gd name="connsiteX81" fmla="*/ 3488736 w 5344102"/>
              <a:gd name="connsiteY81" fmla="*/ 3032593 h 3217319"/>
              <a:gd name="connsiteX82" fmla="*/ 3433642 w 5344102"/>
              <a:gd name="connsiteY82" fmla="*/ 3026113 h 3217319"/>
              <a:gd name="connsiteX83" fmla="*/ 3378548 w 5344102"/>
              <a:gd name="connsiteY83" fmla="*/ 3018009 h 3217319"/>
              <a:gd name="connsiteX84" fmla="*/ 3323455 w 5344102"/>
              <a:gd name="connsiteY84" fmla="*/ 3011529 h 3217319"/>
              <a:gd name="connsiteX85" fmla="*/ 3268360 w 5344102"/>
              <a:gd name="connsiteY85" fmla="*/ 3008288 h 3217319"/>
              <a:gd name="connsiteX86" fmla="*/ 3214887 w 5344102"/>
              <a:gd name="connsiteY86" fmla="*/ 3008288 h 3217319"/>
              <a:gd name="connsiteX87" fmla="*/ 3164655 w 5344102"/>
              <a:gd name="connsiteY87" fmla="*/ 3014769 h 3217319"/>
              <a:gd name="connsiteX88" fmla="*/ 3112802 w 5344102"/>
              <a:gd name="connsiteY88" fmla="*/ 3027733 h 3217319"/>
              <a:gd name="connsiteX89" fmla="*/ 3065810 w 5344102"/>
              <a:gd name="connsiteY89" fmla="*/ 3047177 h 3217319"/>
              <a:gd name="connsiteX90" fmla="*/ 3017198 w 5344102"/>
              <a:gd name="connsiteY90" fmla="*/ 3073104 h 3217319"/>
              <a:gd name="connsiteX91" fmla="*/ 2968587 w 5344102"/>
              <a:gd name="connsiteY91" fmla="*/ 3099031 h 3217319"/>
              <a:gd name="connsiteX92" fmla="*/ 2919974 w 5344102"/>
              <a:gd name="connsiteY92" fmla="*/ 3128197 h 3217319"/>
              <a:gd name="connsiteX93" fmla="*/ 2872980 w 5344102"/>
              <a:gd name="connsiteY93" fmla="*/ 3155745 h 3217319"/>
              <a:gd name="connsiteX94" fmla="*/ 2822750 w 5344102"/>
              <a:gd name="connsiteY94" fmla="*/ 3180050 h 3217319"/>
              <a:gd name="connsiteX95" fmla="*/ 2774137 w 5344102"/>
              <a:gd name="connsiteY95" fmla="*/ 3199496 h 3217319"/>
              <a:gd name="connsiteX96" fmla="*/ 2723903 w 5344102"/>
              <a:gd name="connsiteY96" fmla="*/ 3212459 h 3217319"/>
              <a:gd name="connsiteX97" fmla="*/ 2672052 w 5344102"/>
              <a:gd name="connsiteY97" fmla="*/ 3217319 h 3217319"/>
              <a:gd name="connsiteX98" fmla="*/ 2620199 w 5344102"/>
              <a:gd name="connsiteY98" fmla="*/ 3212459 h 3217319"/>
              <a:gd name="connsiteX99" fmla="*/ 2569966 w 5344102"/>
              <a:gd name="connsiteY99" fmla="*/ 3199496 h 3217319"/>
              <a:gd name="connsiteX100" fmla="*/ 2521355 w 5344102"/>
              <a:gd name="connsiteY100" fmla="*/ 3180050 h 3217319"/>
              <a:gd name="connsiteX101" fmla="*/ 2471122 w 5344102"/>
              <a:gd name="connsiteY101" fmla="*/ 3155745 h 3217319"/>
              <a:gd name="connsiteX102" fmla="*/ 2424129 w 5344102"/>
              <a:gd name="connsiteY102" fmla="*/ 3128197 h 3217319"/>
              <a:gd name="connsiteX103" fmla="*/ 2375517 w 5344102"/>
              <a:gd name="connsiteY103" fmla="*/ 3099031 h 3217319"/>
              <a:gd name="connsiteX104" fmla="*/ 2326904 w 5344102"/>
              <a:gd name="connsiteY104" fmla="*/ 3073104 h 3217319"/>
              <a:gd name="connsiteX105" fmla="*/ 2278293 w 5344102"/>
              <a:gd name="connsiteY105" fmla="*/ 3047177 h 3217319"/>
              <a:gd name="connsiteX106" fmla="*/ 2229682 w 5344102"/>
              <a:gd name="connsiteY106" fmla="*/ 3027733 h 3217319"/>
              <a:gd name="connsiteX107" fmla="*/ 2179449 w 5344102"/>
              <a:gd name="connsiteY107" fmla="*/ 3014769 h 3217319"/>
              <a:gd name="connsiteX108" fmla="*/ 2129216 w 5344102"/>
              <a:gd name="connsiteY108" fmla="*/ 3008288 h 3217319"/>
              <a:gd name="connsiteX109" fmla="*/ 2075741 w 5344102"/>
              <a:gd name="connsiteY109" fmla="*/ 3008288 h 3217319"/>
              <a:gd name="connsiteX110" fmla="*/ 2020648 w 5344102"/>
              <a:gd name="connsiteY110" fmla="*/ 3011529 h 3217319"/>
              <a:gd name="connsiteX111" fmla="*/ 1965555 w 5344102"/>
              <a:gd name="connsiteY111" fmla="*/ 3018009 h 3217319"/>
              <a:gd name="connsiteX112" fmla="*/ 1910460 w 5344102"/>
              <a:gd name="connsiteY112" fmla="*/ 3026113 h 3217319"/>
              <a:gd name="connsiteX113" fmla="*/ 1855365 w 5344102"/>
              <a:gd name="connsiteY113" fmla="*/ 3032593 h 3217319"/>
              <a:gd name="connsiteX114" fmla="*/ 1800272 w 5344102"/>
              <a:gd name="connsiteY114" fmla="*/ 3037455 h 3217319"/>
              <a:gd name="connsiteX115" fmla="*/ 1748420 w 5344102"/>
              <a:gd name="connsiteY115" fmla="*/ 3035835 h 3217319"/>
              <a:gd name="connsiteX116" fmla="*/ 1698188 w 5344102"/>
              <a:gd name="connsiteY116" fmla="*/ 3029353 h 3217319"/>
              <a:gd name="connsiteX117" fmla="*/ 1649575 w 5344102"/>
              <a:gd name="connsiteY117" fmla="*/ 3014769 h 3217319"/>
              <a:gd name="connsiteX118" fmla="*/ 1609065 w 5344102"/>
              <a:gd name="connsiteY118" fmla="*/ 2993703 h 3217319"/>
              <a:gd name="connsiteX119" fmla="*/ 1570174 w 5344102"/>
              <a:gd name="connsiteY119" fmla="*/ 2966156 h 3217319"/>
              <a:gd name="connsiteX120" fmla="*/ 1536147 w 5344102"/>
              <a:gd name="connsiteY120" fmla="*/ 2933749 h 3217319"/>
              <a:gd name="connsiteX121" fmla="*/ 1502117 w 5344102"/>
              <a:gd name="connsiteY121" fmla="*/ 2896480 h 3217319"/>
              <a:gd name="connsiteX122" fmla="*/ 1471330 w 5344102"/>
              <a:gd name="connsiteY122" fmla="*/ 2857590 h 3217319"/>
              <a:gd name="connsiteX123" fmla="*/ 1440542 w 5344102"/>
              <a:gd name="connsiteY123" fmla="*/ 2817079 h 3217319"/>
              <a:gd name="connsiteX124" fmla="*/ 1409755 w 5344102"/>
              <a:gd name="connsiteY124" fmla="*/ 2776570 h 3217319"/>
              <a:gd name="connsiteX125" fmla="*/ 1378968 w 5344102"/>
              <a:gd name="connsiteY125" fmla="*/ 2737680 h 3217319"/>
              <a:gd name="connsiteX126" fmla="*/ 1346559 w 5344102"/>
              <a:gd name="connsiteY126" fmla="*/ 2700411 h 3217319"/>
              <a:gd name="connsiteX127" fmla="*/ 1309289 w 5344102"/>
              <a:gd name="connsiteY127" fmla="*/ 2668002 h 3217319"/>
              <a:gd name="connsiteX128" fmla="*/ 1273640 w 5344102"/>
              <a:gd name="connsiteY128" fmla="*/ 2638835 h 3217319"/>
              <a:gd name="connsiteX129" fmla="*/ 1233130 w 5344102"/>
              <a:gd name="connsiteY129" fmla="*/ 2616151 h 3217319"/>
              <a:gd name="connsiteX130" fmla="*/ 1189379 w 5344102"/>
              <a:gd name="connsiteY130" fmla="*/ 2596705 h 3217319"/>
              <a:gd name="connsiteX131" fmla="*/ 1142388 w 5344102"/>
              <a:gd name="connsiteY131" fmla="*/ 2580502 h 3217319"/>
              <a:gd name="connsiteX132" fmla="*/ 1093775 w 5344102"/>
              <a:gd name="connsiteY132" fmla="*/ 2565918 h 3217319"/>
              <a:gd name="connsiteX133" fmla="*/ 1045164 w 5344102"/>
              <a:gd name="connsiteY133" fmla="*/ 2552954 h 3217319"/>
              <a:gd name="connsiteX134" fmla="*/ 994931 w 5344102"/>
              <a:gd name="connsiteY134" fmla="*/ 2539990 h 3217319"/>
              <a:gd name="connsiteX135" fmla="*/ 947939 w 5344102"/>
              <a:gd name="connsiteY135" fmla="*/ 2525407 h 3217319"/>
              <a:gd name="connsiteX136" fmla="*/ 900946 w 5344102"/>
              <a:gd name="connsiteY136" fmla="*/ 2509203 h 3217319"/>
              <a:gd name="connsiteX137" fmla="*/ 857197 w 5344102"/>
              <a:gd name="connsiteY137" fmla="*/ 2489757 h 3217319"/>
              <a:gd name="connsiteX138" fmla="*/ 818305 w 5344102"/>
              <a:gd name="connsiteY138" fmla="*/ 2465451 h 3217319"/>
              <a:gd name="connsiteX139" fmla="*/ 782657 w 5344102"/>
              <a:gd name="connsiteY139" fmla="*/ 2436284 h 3217319"/>
              <a:gd name="connsiteX140" fmla="*/ 753491 w 5344102"/>
              <a:gd name="connsiteY140" fmla="*/ 2400637 h 3217319"/>
              <a:gd name="connsiteX141" fmla="*/ 729185 w 5344102"/>
              <a:gd name="connsiteY141" fmla="*/ 2361746 h 3217319"/>
              <a:gd name="connsiteX142" fmla="*/ 709739 w 5344102"/>
              <a:gd name="connsiteY142" fmla="*/ 2317994 h 3217319"/>
              <a:gd name="connsiteX143" fmla="*/ 693536 w 5344102"/>
              <a:gd name="connsiteY143" fmla="*/ 2271004 h 3217319"/>
              <a:gd name="connsiteX144" fmla="*/ 678952 w 5344102"/>
              <a:gd name="connsiteY144" fmla="*/ 2224012 h 3217319"/>
              <a:gd name="connsiteX145" fmla="*/ 665989 w 5344102"/>
              <a:gd name="connsiteY145" fmla="*/ 2173779 h 3217319"/>
              <a:gd name="connsiteX146" fmla="*/ 653024 w 5344102"/>
              <a:gd name="connsiteY146" fmla="*/ 2125168 h 3217319"/>
              <a:gd name="connsiteX147" fmla="*/ 638441 w 5344102"/>
              <a:gd name="connsiteY147" fmla="*/ 2076555 h 3217319"/>
              <a:gd name="connsiteX148" fmla="*/ 622237 w 5344102"/>
              <a:gd name="connsiteY148" fmla="*/ 2029562 h 3217319"/>
              <a:gd name="connsiteX149" fmla="*/ 602791 w 5344102"/>
              <a:gd name="connsiteY149" fmla="*/ 1985810 h 3217319"/>
              <a:gd name="connsiteX150" fmla="*/ 580106 w 5344102"/>
              <a:gd name="connsiteY150" fmla="*/ 1945301 h 3217319"/>
              <a:gd name="connsiteX151" fmla="*/ 550941 w 5344102"/>
              <a:gd name="connsiteY151" fmla="*/ 1909652 h 3217319"/>
              <a:gd name="connsiteX152" fmla="*/ 518531 w 5344102"/>
              <a:gd name="connsiteY152" fmla="*/ 1872383 h 3217319"/>
              <a:gd name="connsiteX153" fmla="*/ 481262 w 5344102"/>
              <a:gd name="connsiteY153" fmla="*/ 1839975 h 3217319"/>
              <a:gd name="connsiteX154" fmla="*/ 440750 w 5344102"/>
              <a:gd name="connsiteY154" fmla="*/ 1809188 h 3217319"/>
              <a:gd name="connsiteX155" fmla="*/ 400241 w 5344102"/>
              <a:gd name="connsiteY155" fmla="*/ 1778400 h 3217319"/>
              <a:gd name="connsiteX156" fmla="*/ 359731 w 5344102"/>
              <a:gd name="connsiteY156" fmla="*/ 1747613 h 3217319"/>
              <a:gd name="connsiteX157" fmla="*/ 320841 w 5344102"/>
              <a:gd name="connsiteY157" fmla="*/ 1716824 h 3217319"/>
              <a:gd name="connsiteX158" fmla="*/ 283572 w 5344102"/>
              <a:gd name="connsiteY158" fmla="*/ 1682797 h 3217319"/>
              <a:gd name="connsiteX159" fmla="*/ 251164 w 5344102"/>
              <a:gd name="connsiteY159" fmla="*/ 1648768 h 3217319"/>
              <a:gd name="connsiteX160" fmla="*/ 223618 w 5344102"/>
              <a:gd name="connsiteY160" fmla="*/ 1609878 h 3217319"/>
              <a:gd name="connsiteX161" fmla="*/ 202553 w 5344102"/>
              <a:gd name="connsiteY161" fmla="*/ 1569369 h 3217319"/>
              <a:gd name="connsiteX162" fmla="*/ 187969 w 5344102"/>
              <a:gd name="connsiteY162" fmla="*/ 1520757 h 3217319"/>
              <a:gd name="connsiteX163" fmla="*/ 181487 w 5344102"/>
              <a:gd name="connsiteY163" fmla="*/ 1470524 h 3217319"/>
              <a:gd name="connsiteX164" fmla="*/ 179866 w 5344102"/>
              <a:gd name="connsiteY164" fmla="*/ 1418669 h 3217319"/>
              <a:gd name="connsiteX165" fmla="*/ 184727 w 5344102"/>
              <a:gd name="connsiteY165" fmla="*/ 1363576 h 3217319"/>
              <a:gd name="connsiteX166" fmla="*/ 191209 w 5344102"/>
              <a:gd name="connsiteY166" fmla="*/ 1308483 h 3217319"/>
              <a:gd name="connsiteX167" fmla="*/ 199310 w 5344102"/>
              <a:gd name="connsiteY167" fmla="*/ 1253388 h 3217319"/>
              <a:gd name="connsiteX168" fmla="*/ 205793 w 5344102"/>
              <a:gd name="connsiteY168" fmla="*/ 1198295 h 3217319"/>
              <a:gd name="connsiteX169" fmla="*/ 209034 w 5344102"/>
              <a:gd name="connsiteY169" fmla="*/ 1143202 h 3217319"/>
              <a:gd name="connsiteX170" fmla="*/ 209034 w 5344102"/>
              <a:gd name="connsiteY170" fmla="*/ 1089727 h 3217319"/>
              <a:gd name="connsiteX171" fmla="*/ 202553 w 5344102"/>
              <a:gd name="connsiteY171" fmla="*/ 1039497 h 3217319"/>
              <a:gd name="connsiteX172" fmla="*/ 189589 w 5344102"/>
              <a:gd name="connsiteY172" fmla="*/ 989263 h 3217319"/>
              <a:gd name="connsiteX173" fmla="*/ 170144 w 5344102"/>
              <a:gd name="connsiteY173" fmla="*/ 942270 h 3217319"/>
              <a:gd name="connsiteX174" fmla="*/ 145838 w 5344102"/>
              <a:gd name="connsiteY174" fmla="*/ 893659 h 3217319"/>
              <a:gd name="connsiteX175" fmla="*/ 118290 w 5344102"/>
              <a:gd name="connsiteY175" fmla="*/ 845048 h 3217319"/>
              <a:gd name="connsiteX176" fmla="*/ 89124 w 5344102"/>
              <a:gd name="connsiteY176" fmla="*/ 796435 h 3217319"/>
              <a:gd name="connsiteX177" fmla="*/ 61577 w 5344102"/>
              <a:gd name="connsiteY177" fmla="*/ 749442 h 3217319"/>
              <a:gd name="connsiteX178" fmla="*/ 37269 w 5344102"/>
              <a:gd name="connsiteY178" fmla="*/ 699211 h 3217319"/>
              <a:gd name="connsiteX179" fmla="*/ 17826 w 5344102"/>
              <a:gd name="connsiteY179" fmla="*/ 650598 h 3217319"/>
              <a:gd name="connsiteX180" fmla="*/ 4863 w 5344102"/>
              <a:gd name="connsiteY180" fmla="*/ 600365 h 3217319"/>
              <a:gd name="connsiteX181" fmla="*/ 0 w 5344102"/>
              <a:gd name="connsiteY181" fmla="*/ 548512 h 3217319"/>
              <a:gd name="connsiteX182" fmla="*/ 4863 w 5344102"/>
              <a:gd name="connsiteY182" fmla="*/ 496660 h 3217319"/>
              <a:gd name="connsiteX183" fmla="*/ 17826 w 5344102"/>
              <a:gd name="connsiteY183" fmla="*/ 446428 h 3217319"/>
              <a:gd name="connsiteX184" fmla="*/ 37269 w 5344102"/>
              <a:gd name="connsiteY184" fmla="*/ 397815 h 3217319"/>
              <a:gd name="connsiteX185" fmla="*/ 61577 w 5344102"/>
              <a:gd name="connsiteY185" fmla="*/ 347583 h 3217319"/>
              <a:gd name="connsiteX186" fmla="*/ 89124 w 5344102"/>
              <a:gd name="connsiteY186" fmla="*/ 300590 h 3217319"/>
              <a:gd name="connsiteX187" fmla="*/ 118290 w 5344102"/>
              <a:gd name="connsiteY187" fmla="*/ 251980 h 3217319"/>
              <a:gd name="connsiteX188" fmla="*/ 145838 w 5344102"/>
              <a:gd name="connsiteY188" fmla="*/ 203366 h 3217319"/>
              <a:gd name="connsiteX189" fmla="*/ 170144 w 5344102"/>
              <a:gd name="connsiteY189" fmla="*/ 154755 h 3217319"/>
              <a:gd name="connsiteX190" fmla="*/ 189589 w 5344102"/>
              <a:gd name="connsiteY190" fmla="*/ 107762 h 3217319"/>
              <a:gd name="connsiteX191" fmla="*/ 202553 w 5344102"/>
              <a:gd name="connsiteY191" fmla="*/ 57529 h 3217319"/>
              <a:gd name="connsiteX192" fmla="*/ 209034 w 5344102"/>
              <a:gd name="connsiteY192" fmla="*/ 7298 h 321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5344102" h="3217319">
                <a:moveTo>
                  <a:pt x="209034" y="0"/>
                </a:moveTo>
                <a:lnTo>
                  <a:pt x="5135071" y="0"/>
                </a:lnTo>
                <a:lnTo>
                  <a:pt x="5135071" y="7298"/>
                </a:lnTo>
                <a:lnTo>
                  <a:pt x="5141552" y="57529"/>
                </a:lnTo>
                <a:lnTo>
                  <a:pt x="5154514" y="107762"/>
                </a:lnTo>
                <a:lnTo>
                  <a:pt x="5173960" y="154755"/>
                </a:lnTo>
                <a:lnTo>
                  <a:pt x="5199887" y="203366"/>
                </a:lnTo>
                <a:lnTo>
                  <a:pt x="5225812" y="251980"/>
                </a:lnTo>
                <a:lnTo>
                  <a:pt x="5254980" y="300590"/>
                </a:lnTo>
                <a:lnTo>
                  <a:pt x="5282526" y="347583"/>
                </a:lnTo>
                <a:lnTo>
                  <a:pt x="5306833" y="397815"/>
                </a:lnTo>
                <a:lnTo>
                  <a:pt x="5326276" y="446428"/>
                </a:lnTo>
                <a:lnTo>
                  <a:pt x="5339241" y="496660"/>
                </a:lnTo>
                <a:lnTo>
                  <a:pt x="5344102" y="548512"/>
                </a:lnTo>
                <a:lnTo>
                  <a:pt x="5339241" y="600365"/>
                </a:lnTo>
                <a:lnTo>
                  <a:pt x="5326276" y="650598"/>
                </a:lnTo>
                <a:lnTo>
                  <a:pt x="5306833" y="699211"/>
                </a:lnTo>
                <a:lnTo>
                  <a:pt x="5282526" y="749442"/>
                </a:lnTo>
                <a:lnTo>
                  <a:pt x="5254980" y="796435"/>
                </a:lnTo>
                <a:lnTo>
                  <a:pt x="5225812" y="845048"/>
                </a:lnTo>
                <a:lnTo>
                  <a:pt x="5199887" y="893659"/>
                </a:lnTo>
                <a:lnTo>
                  <a:pt x="5173960" y="942270"/>
                </a:lnTo>
                <a:lnTo>
                  <a:pt x="5154514" y="989263"/>
                </a:lnTo>
                <a:lnTo>
                  <a:pt x="5141552" y="1039497"/>
                </a:lnTo>
                <a:lnTo>
                  <a:pt x="5135071" y="1089727"/>
                </a:lnTo>
                <a:lnTo>
                  <a:pt x="5135071" y="1143202"/>
                </a:lnTo>
                <a:lnTo>
                  <a:pt x="5138311" y="1198295"/>
                </a:lnTo>
                <a:lnTo>
                  <a:pt x="5144792" y="1253388"/>
                </a:lnTo>
                <a:lnTo>
                  <a:pt x="5152894" y="1308483"/>
                </a:lnTo>
                <a:lnTo>
                  <a:pt x="5159375" y="1363576"/>
                </a:lnTo>
                <a:lnTo>
                  <a:pt x="5164237" y="1418669"/>
                </a:lnTo>
                <a:lnTo>
                  <a:pt x="5162616" y="1470524"/>
                </a:lnTo>
                <a:lnTo>
                  <a:pt x="5156135" y="1520757"/>
                </a:lnTo>
                <a:lnTo>
                  <a:pt x="5141552" y="1569369"/>
                </a:lnTo>
                <a:lnTo>
                  <a:pt x="5120486" y="1609878"/>
                </a:lnTo>
                <a:lnTo>
                  <a:pt x="5092939" y="1648768"/>
                </a:lnTo>
                <a:lnTo>
                  <a:pt x="5060529" y="1682797"/>
                </a:lnTo>
                <a:lnTo>
                  <a:pt x="5023262" y="1716824"/>
                </a:lnTo>
                <a:lnTo>
                  <a:pt x="4984371" y="1747613"/>
                </a:lnTo>
                <a:lnTo>
                  <a:pt x="4943861" y="1778400"/>
                </a:lnTo>
                <a:lnTo>
                  <a:pt x="4901732" y="1809188"/>
                </a:lnTo>
                <a:lnTo>
                  <a:pt x="4862842" y="1839975"/>
                </a:lnTo>
                <a:lnTo>
                  <a:pt x="4825572" y="1872383"/>
                </a:lnTo>
                <a:lnTo>
                  <a:pt x="4793164" y="1909652"/>
                </a:lnTo>
                <a:lnTo>
                  <a:pt x="4763996" y="1945301"/>
                </a:lnTo>
                <a:lnTo>
                  <a:pt x="4741309" y="1985810"/>
                </a:lnTo>
                <a:lnTo>
                  <a:pt x="4721865" y="2029562"/>
                </a:lnTo>
                <a:lnTo>
                  <a:pt x="4705661" y="2076555"/>
                </a:lnTo>
                <a:lnTo>
                  <a:pt x="4691078" y="2125168"/>
                </a:lnTo>
                <a:lnTo>
                  <a:pt x="4678114" y="2173779"/>
                </a:lnTo>
                <a:lnTo>
                  <a:pt x="4665151" y="2224012"/>
                </a:lnTo>
                <a:lnTo>
                  <a:pt x="4650566" y="2271004"/>
                </a:lnTo>
                <a:lnTo>
                  <a:pt x="4634363" y="2317994"/>
                </a:lnTo>
                <a:lnTo>
                  <a:pt x="4614920" y="2361746"/>
                </a:lnTo>
                <a:lnTo>
                  <a:pt x="4590613" y="2400637"/>
                </a:lnTo>
                <a:lnTo>
                  <a:pt x="4561447" y="2436284"/>
                </a:lnTo>
                <a:lnTo>
                  <a:pt x="4525797" y="2465451"/>
                </a:lnTo>
                <a:lnTo>
                  <a:pt x="4486906" y="2489757"/>
                </a:lnTo>
                <a:lnTo>
                  <a:pt x="4443155" y="2509203"/>
                </a:lnTo>
                <a:lnTo>
                  <a:pt x="4396163" y="2525407"/>
                </a:lnTo>
                <a:lnTo>
                  <a:pt x="4349173" y="2539990"/>
                </a:lnTo>
                <a:lnTo>
                  <a:pt x="4298939" y="2552954"/>
                </a:lnTo>
                <a:lnTo>
                  <a:pt x="4250326" y="2565918"/>
                </a:lnTo>
                <a:lnTo>
                  <a:pt x="4201715" y="2580502"/>
                </a:lnTo>
                <a:lnTo>
                  <a:pt x="4154724" y="2596705"/>
                </a:lnTo>
                <a:lnTo>
                  <a:pt x="4110972" y="2616151"/>
                </a:lnTo>
                <a:lnTo>
                  <a:pt x="4070464" y="2638835"/>
                </a:lnTo>
                <a:lnTo>
                  <a:pt x="4034814" y="2668002"/>
                </a:lnTo>
                <a:lnTo>
                  <a:pt x="3997545" y="2700411"/>
                </a:lnTo>
                <a:lnTo>
                  <a:pt x="3965136" y="2737680"/>
                </a:lnTo>
                <a:lnTo>
                  <a:pt x="3934348" y="2776570"/>
                </a:lnTo>
                <a:lnTo>
                  <a:pt x="3903560" y="2817079"/>
                </a:lnTo>
                <a:lnTo>
                  <a:pt x="3872773" y="2857590"/>
                </a:lnTo>
                <a:lnTo>
                  <a:pt x="3841985" y="2896480"/>
                </a:lnTo>
                <a:lnTo>
                  <a:pt x="3807956" y="2933749"/>
                </a:lnTo>
                <a:lnTo>
                  <a:pt x="3773927" y="2966156"/>
                </a:lnTo>
                <a:lnTo>
                  <a:pt x="3735039" y="2993703"/>
                </a:lnTo>
                <a:lnTo>
                  <a:pt x="3694528" y="3014769"/>
                </a:lnTo>
                <a:lnTo>
                  <a:pt x="3645915" y="3029353"/>
                </a:lnTo>
                <a:lnTo>
                  <a:pt x="3595682" y="3035835"/>
                </a:lnTo>
                <a:lnTo>
                  <a:pt x="3543830" y="3037455"/>
                </a:lnTo>
                <a:lnTo>
                  <a:pt x="3488736" y="3032593"/>
                </a:lnTo>
                <a:lnTo>
                  <a:pt x="3433642" y="3026113"/>
                </a:lnTo>
                <a:lnTo>
                  <a:pt x="3378548" y="3018009"/>
                </a:lnTo>
                <a:lnTo>
                  <a:pt x="3323455" y="3011529"/>
                </a:lnTo>
                <a:lnTo>
                  <a:pt x="3268360" y="3008288"/>
                </a:lnTo>
                <a:lnTo>
                  <a:pt x="3214887" y="3008288"/>
                </a:lnTo>
                <a:lnTo>
                  <a:pt x="3164655" y="3014769"/>
                </a:lnTo>
                <a:lnTo>
                  <a:pt x="3112802" y="3027733"/>
                </a:lnTo>
                <a:lnTo>
                  <a:pt x="3065810" y="3047177"/>
                </a:lnTo>
                <a:lnTo>
                  <a:pt x="3017198" y="3073104"/>
                </a:lnTo>
                <a:lnTo>
                  <a:pt x="2968587" y="3099031"/>
                </a:lnTo>
                <a:lnTo>
                  <a:pt x="2919974" y="3128197"/>
                </a:lnTo>
                <a:lnTo>
                  <a:pt x="2872980" y="3155745"/>
                </a:lnTo>
                <a:lnTo>
                  <a:pt x="2822750" y="3180050"/>
                </a:lnTo>
                <a:lnTo>
                  <a:pt x="2774137" y="3199496"/>
                </a:lnTo>
                <a:lnTo>
                  <a:pt x="2723903" y="3212459"/>
                </a:lnTo>
                <a:lnTo>
                  <a:pt x="2672052" y="3217319"/>
                </a:lnTo>
                <a:lnTo>
                  <a:pt x="2620199" y="3212459"/>
                </a:lnTo>
                <a:lnTo>
                  <a:pt x="2569966" y="3199496"/>
                </a:lnTo>
                <a:lnTo>
                  <a:pt x="2521355" y="3180050"/>
                </a:lnTo>
                <a:lnTo>
                  <a:pt x="2471122" y="3155745"/>
                </a:lnTo>
                <a:lnTo>
                  <a:pt x="2424129" y="3128197"/>
                </a:lnTo>
                <a:lnTo>
                  <a:pt x="2375517" y="3099031"/>
                </a:lnTo>
                <a:lnTo>
                  <a:pt x="2326904" y="3073104"/>
                </a:lnTo>
                <a:lnTo>
                  <a:pt x="2278293" y="3047177"/>
                </a:lnTo>
                <a:lnTo>
                  <a:pt x="2229682" y="3027733"/>
                </a:lnTo>
                <a:lnTo>
                  <a:pt x="2179449" y="3014769"/>
                </a:lnTo>
                <a:lnTo>
                  <a:pt x="2129216" y="3008288"/>
                </a:lnTo>
                <a:lnTo>
                  <a:pt x="2075741" y="3008288"/>
                </a:lnTo>
                <a:lnTo>
                  <a:pt x="2020648" y="3011529"/>
                </a:lnTo>
                <a:lnTo>
                  <a:pt x="1965555" y="3018009"/>
                </a:lnTo>
                <a:lnTo>
                  <a:pt x="1910460" y="3026113"/>
                </a:lnTo>
                <a:lnTo>
                  <a:pt x="1855365" y="3032593"/>
                </a:lnTo>
                <a:lnTo>
                  <a:pt x="1800272" y="3037455"/>
                </a:lnTo>
                <a:lnTo>
                  <a:pt x="1748420" y="3035835"/>
                </a:lnTo>
                <a:lnTo>
                  <a:pt x="1698188" y="3029353"/>
                </a:lnTo>
                <a:lnTo>
                  <a:pt x="1649575" y="3014769"/>
                </a:lnTo>
                <a:lnTo>
                  <a:pt x="1609065" y="2993703"/>
                </a:lnTo>
                <a:lnTo>
                  <a:pt x="1570174" y="2966156"/>
                </a:lnTo>
                <a:lnTo>
                  <a:pt x="1536147" y="2933749"/>
                </a:lnTo>
                <a:lnTo>
                  <a:pt x="1502117" y="2896480"/>
                </a:lnTo>
                <a:lnTo>
                  <a:pt x="1471330" y="2857590"/>
                </a:lnTo>
                <a:lnTo>
                  <a:pt x="1440542" y="2817079"/>
                </a:lnTo>
                <a:lnTo>
                  <a:pt x="1409755" y="2776570"/>
                </a:lnTo>
                <a:lnTo>
                  <a:pt x="1378968" y="2737680"/>
                </a:lnTo>
                <a:lnTo>
                  <a:pt x="1346559" y="2700411"/>
                </a:lnTo>
                <a:lnTo>
                  <a:pt x="1309289" y="2668002"/>
                </a:lnTo>
                <a:lnTo>
                  <a:pt x="1273640" y="2638835"/>
                </a:lnTo>
                <a:lnTo>
                  <a:pt x="1233130" y="2616151"/>
                </a:lnTo>
                <a:lnTo>
                  <a:pt x="1189379" y="2596705"/>
                </a:lnTo>
                <a:lnTo>
                  <a:pt x="1142388" y="2580502"/>
                </a:lnTo>
                <a:lnTo>
                  <a:pt x="1093775" y="2565918"/>
                </a:lnTo>
                <a:lnTo>
                  <a:pt x="1045164" y="2552954"/>
                </a:lnTo>
                <a:lnTo>
                  <a:pt x="994931" y="2539990"/>
                </a:lnTo>
                <a:lnTo>
                  <a:pt x="947939" y="2525407"/>
                </a:lnTo>
                <a:lnTo>
                  <a:pt x="900946" y="2509203"/>
                </a:lnTo>
                <a:lnTo>
                  <a:pt x="857197" y="2489757"/>
                </a:lnTo>
                <a:lnTo>
                  <a:pt x="818305" y="2465451"/>
                </a:lnTo>
                <a:lnTo>
                  <a:pt x="782657" y="2436284"/>
                </a:lnTo>
                <a:lnTo>
                  <a:pt x="753491" y="2400637"/>
                </a:lnTo>
                <a:lnTo>
                  <a:pt x="729185" y="2361746"/>
                </a:lnTo>
                <a:lnTo>
                  <a:pt x="709739" y="2317994"/>
                </a:lnTo>
                <a:lnTo>
                  <a:pt x="693536" y="2271004"/>
                </a:lnTo>
                <a:lnTo>
                  <a:pt x="678952" y="2224012"/>
                </a:lnTo>
                <a:lnTo>
                  <a:pt x="665989" y="2173779"/>
                </a:lnTo>
                <a:lnTo>
                  <a:pt x="653024" y="2125168"/>
                </a:lnTo>
                <a:lnTo>
                  <a:pt x="638441" y="2076555"/>
                </a:lnTo>
                <a:lnTo>
                  <a:pt x="622237" y="2029562"/>
                </a:lnTo>
                <a:lnTo>
                  <a:pt x="602791" y="1985810"/>
                </a:lnTo>
                <a:lnTo>
                  <a:pt x="580106" y="1945301"/>
                </a:lnTo>
                <a:lnTo>
                  <a:pt x="550941" y="1909652"/>
                </a:lnTo>
                <a:lnTo>
                  <a:pt x="518531" y="1872383"/>
                </a:lnTo>
                <a:lnTo>
                  <a:pt x="481262" y="1839975"/>
                </a:lnTo>
                <a:lnTo>
                  <a:pt x="440750" y="1809188"/>
                </a:lnTo>
                <a:lnTo>
                  <a:pt x="400241" y="1778400"/>
                </a:lnTo>
                <a:lnTo>
                  <a:pt x="359731" y="1747613"/>
                </a:lnTo>
                <a:lnTo>
                  <a:pt x="320841" y="1716824"/>
                </a:lnTo>
                <a:lnTo>
                  <a:pt x="283572" y="1682797"/>
                </a:lnTo>
                <a:lnTo>
                  <a:pt x="251164" y="1648768"/>
                </a:lnTo>
                <a:lnTo>
                  <a:pt x="223618" y="1609878"/>
                </a:lnTo>
                <a:lnTo>
                  <a:pt x="202553" y="1569369"/>
                </a:lnTo>
                <a:lnTo>
                  <a:pt x="187969" y="1520757"/>
                </a:lnTo>
                <a:lnTo>
                  <a:pt x="181487" y="1470524"/>
                </a:lnTo>
                <a:lnTo>
                  <a:pt x="179866" y="1418669"/>
                </a:lnTo>
                <a:lnTo>
                  <a:pt x="184727" y="1363576"/>
                </a:lnTo>
                <a:lnTo>
                  <a:pt x="191209" y="1308483"/>
                </a:lnTo>
                <a:lnTo>
                  <a:pt x="199310" y="1253388"/>
                </a:lnTo>
                <a:lnTo>
                  <a:pt x="205793" y="1198295"/>
                </a:lnTo>
                <a:lnTo>
                  <a:pt x="209034" y="1143202"/>
                </a:lnTo>
                <a:lnTo>
                  <a:pt x="209034" y="1089727"/>
                </a:lnTo>
                <a:lnTo>
                  <a:pt x="202553" y="1039497"/>
                </a:lnTo>
                <a:lnTo>
                  <a:pt x="189589" y="989263"/>
                </a:lnTo>
                <a:lnTo>
                  <a:pt x="170144" y="942270"/>
                </a:lnTo>
                <a:lnTo>
                  <a:pt x="145838" y="893659"/>
                </a:lnTo>
                <a:lnTo>
                  <a:pt x="118290" y="845048"/>
                </a:lnTo>
                <a:lnTo>
                  <a:pt x="89124" y="796435"/>
                </a:lnTo>
                <a:lnTo>
                  <a:pt x="61577" y="749442"/>
                </a:lnTo>
                <a:lnTo>
                  <a:pt x="37269" y="699211"/>
                </a:lnTo>
                <a:lnTo>
                  <a:pt x="17826" y="650598"/>
                </a:lnTo>
                <a:lnTo>
                  <a:pt x="4863" y="600365"/>
                </a:lnTo>
                <a:lnTo>
                  <a:pt x="0" y="548512"/>
                </a:lnTo>
                <a:lnTo>
                  <a:pt x="4863" y="496660"/>
                </a:lnTo>
                <a:lnTo>
                  <a:pt x="17826" y="446428"/>
                </a:lnTo>
                <a:lnTo>
                  <a:pt x="37269" y="397815"/>
                </a:lnTo>
                <a:lnTo>
                  <a:pt x="61577" y="347583"/>
                </a:lnTo>
                <a:lnTo>
                  <a:pt x="89124" y="300590"/>
                </a:lnTo>
                <a:lnTo>
                  <a:pt x="118290" y="251980"/>
                </a:lnTo>
                <a:lnTo>
                  <a:pt x="145838" y="203366"/>
                </a:lnTo>
                <a:lnTo>
                  <a:pt x="170144" y="154755"/>
                </a:lnTo>
                <a:lnTo>
                  <a:pt x="189589" y="107762"/>
                </a:lnTo>
                <a:lnTo>
                  <a:pt x="202553" y="57529"/>
                </a:lnTo>
                <a:lnTo>
                  <a:pt x="209034" y="7298"/>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5" name="Picture 5">
            <a:extLst>
              <a:ext uri="{FF2B5EF4-FFF2-40B4-BE49-F238E27FC236}">
                <a16:creationId xmlns:a16="http://schemas.microsoft.com/office/drawing/2014/main" id="{6153716F-D417-4B26-BEF8-AFE231B200CA}"/>
              </a:ext>
            </a:extLst>
          </p:cNvPr>
          <p:cNvPicPr>
            <a:picLocks noChangeAspect="1"/>
          </p:cNvPicPr>
          <p:nvPr/>
        </p:nvPicPr>
        <p:blipFill rotWithShape="1">
          <a:blip r:embed="rId4"/>
          <a:srcRect r="4738" b="2"/>
          <a:stretch/>
        </p:blipFill>
        <p:spPr>
          <a:xfrm>
            <a:off x="3203838" y="10"/>
            <a:ext cx="5018009" cy="3055144"/>
          </a:xfrm>
          <a:custGeom>
            <a:avLst/>
            <a:gdLst>
              <a:gd name="connsiteX0" fmla="*/ 196330 w 5019316"/>
              <a:gd name="connsiteY0" fmla="*/ 0 h 3055154"/>
              <a:gd name="connsiteX1" fmla="*/ 4822988 w 5019316"/>
              <a:gd name="connsiteY1" fmla="*/ 0 h 3055154"/>
              <a:gd name="connsiteX2" fmla="*/ 4822988 w 5019316"/>
              <a:gd name="connsiteY2" fmla="*/ 40184 h 3055154"/>
              <a:gd name="connsiteX3" fmla="*/ 4829076 w 5019316"/>
              <a:gd name="connsiteY3" fmla="*/ 87363 h 3055154"/>
              <a:gd name="connsiteX4" fmla="*/ 4841250 w 5019316"/>
              <a:gd name="connsiteY4" fmla="*/ 134544 h 3055154"/>
              <a:gd name="connsiteX5" fmla="*/ 4859514 w 5019316"/>
              <a:gd name="connsiteY5" fmla="*/ 178682 h 3055154"/>
              <a:gd name="connsiteX6" fmla="*/ 4883865 w 5019316"/>
              <a:gd name="connsiteY6" fmla="*/ 224339 h 3055154"/>
              <a:gd name="connsiteX7" fmla="*/ 4908215 w 5019316"/>
              <a:gd name="connsiteY7" fmla="*/ 269998 h 3055154"/>
              <a:gd name="connsiteX8" fmla="*/ 4935610 w 5019316"/>
              <a:gd name="connsiteY8" fmla="*/ 315655 h 3055154"/>
              <a:gd name="connsiteX9" fmla="*/ 4961482 w 5019316"/>
              <a:gd name="connsiteY9" fmla="*/ 359793 h 3055154"/>
              <a:gd name="connsiteX10" fmla="*/ 4984312 w 5019316"/>
              <a:gd name="connsiteY10" fmla="*/ 406972 h 3055154"/>
              <a:gd name="connsiteX11" fmla="*/ 5002574 w 5019316"/>
              <a:gd name="connsiteY11" fmla="*/ 452631 h 3055154"/>
              <a:gd name="connsiteX12" fmla="*/ 5014750 w 5019316"/>
              <a:gd name="connsiteY12" fmla="*/ 499811 h 3055154"/>
              <a:gd name="connsiteX13" fmla="*/ 5019316 w 5019316"/>
              <a:gd name="connsiteY13" fmla="*/ 548512 h 3055154"/>
              <a:gd name="connsiteX14" fmla="*/ 5014750 w 5019316"/>
              <a:gd name="connsiteY14" fmla="*/ 597215 h 3055154"/>
              <a:gd name="connsiteX15" fmla="*/ 5002574 w 5019316"/>
              <a:gd name="connsiteY15" fmla="*/ 644395 h 3055154"/>
              <a:gd name="connsiteX16" fmla="*/ 4984312 w 5019316"/>
              <a:gd name="connsiteY16" fmla="*/ 690054 h 3055154"/>
              <a:gd name="connsiteX17" fmla="*/ 4961482 w 5019316"/>
              <a:gd name="connsiteY17" fmla="*/ 737233 h 3055154"/>
              <a:gd name="connsiteX18" fmla="*/ 4935610 w 5019316"/>
              <a:gd name="connsiteY18" fmla="*/ 781371 h 3055154"/>
              <a:gd name="connsiteX19" fmla="*/ 4908215 w 5019316"/>
              <a:gd name="connsiteY19" fmla="*/ 827030 h 3055154"/>
              <a:gd name="connsiteX20" fmla="*/ 4883865 w 5019316"/>
              <a:gd name="connsiteY20" fmla="*/ 872687 h 3055154"/>
              <a:gd name="connsiteX21" fmla="*/ 4859514 w 5019316"/>
              <a:gd name="connsiteY21" fmla="*/ 918345 h 3055154"/>
              <a:gd name="connsiteX22" fmla="*/ 4841250 w 5019316"/>
              <a:gd name="connsiteY22" fmla="*/ 962482 h 3055154"/>
              <a:gd name="connsiteX23" fmla="*/ 4829076 w 5019316"/>
              <a:gd name="connsiteY23" fmla="*/ 1009663 h 3055154"/>
              <a:gd name="connsiteX24" fmla="*/ 4822988 w 5019316"/>
              <a:gd name="connsiteY24" fmla="*/ 1056842 h 3055154"/>
              <a:gd name="connsiteX25" fmla="*/ 4822988 w 5019316"/>
              <a:gd name="connsiteY25" fmla="*/ 1107067 h 3055154"/>
              <a:gd name="connsiteX26" fmla="*/ 4826031 w 5019316"/>
              <a:gd name="connsiteY26" fmla="*/ 1158813 h 3055154"/>
              <a:gd name="connsiteX27" fmla="*/ 4832119 w 5019316"/>
              <a:gd name="connsiteY27" fmla="*/ 1210558 h 3055154"/>
              <a:gd name="connsiteX28" fmla="*/ 4839728 w 5019316"/>
              <a:gd name="connsiteY28" fmla="*/ 1262305 h 3055154"/>
              <a:gd name="connsiteX29" fmla="*/ 4845816 w 5019316"/>
              <a:gd name="connsiteY29" fmla="*/ 1314051 h 3055154"/>
              <a:gd name="connsiteX30" fmla="*/ 4850383 w 5019316"/>
              <a:gd name="connsiteY30" fmla="*/ 1365796 h 3055154"/>
              <a:gd name="connsiteX31" fmla="*/ 4848859 w 5019316"/>
              <a:gd name="connsiteY31" fmla="*/ 1414500 h 3055154"/>
              <a:gd name="connsiteX32" fmla="*/ 4842773 w 5019316"/>
              <a:gd name="connsiteY32" fmla="*/ 1461681 h 3055154"/>
              <a:gd name="connsiteX33" fmla="*/ 4829076 w 5019316"/>
              <a:gd name="connsiteY33" fmla="*/ 1507338 h 3055154"/>
              <a:gd name="connsiteX34" fmla="*/ 4809290 w 5019316"/>
              <a:gd name="connsiteY34" fmla="*/ 1545386 h 3055154"/>
              <a:gd name="connsiteX35" fmla="*/ 4783417 w 5019316"/>
              <a:gd name="connsiteY35" fmla="*/ 1581914 h 3055154"/>
              <a:gd name="connsiteX36" fmla="*/ 4752978 w 5019316"/>
              <a:gd name="connsiteY36" fmla="*/ 1613874 h 3055154"/>
              <a:gd name="connsiteX37" fmla="*/ 4717975 w 5019316"/>
              <a:gd name="connsiteY37" fmla="*/ 1645834 h 3055154"/>
              <a:gd name="connsiteX38" fmla="*/ 4681447 w 5019316"/>
              <a:gd name="connsiteY38" fmla="*/ 1674752 h 3055154"/>
              <a:gd name="connsiteX39" fmla="*/ 4643400 w 5019316"/>
              <a:gd name="connsiteY39" fmla="*/ 1703669 h 3055154"/>
              <a:gd name="connsiteX40" fmla="*/ 4603831 w 5019316"/>
              <a:gd name="connsiteY40" fmla="*/ 1732585 h 3055154"/>
              <a:gd name="connsiteX41" fmla="*/ 4567303 w 5019316"/>
              <a:gd name="connsiteY41" fmla="*/ 1761502 h 3055154"/>
              <a:gd name="connsiteX42" fmla="*/ 4532299 w 5019316"/>
              <a:gd name="connsiteY42" fmla="*/ 1791940 h 3055154"/>
              <a:gd name="connsiteX43" fmla="*/ 4501861 w 5019316"/>
              <a:gd name="connsiteY43" fmla="*/ 1826945 h 3055154"/>
              <a:gd name="connsiteX44" fmla="*/ 4474466 w 5019316"/>
              <a:gd name="connsiteY44" fmla="*/ 1860428 h 3055154"/>
              <a:gd name="connsiteX45" fmla="*/ 4453158 w 5019316"/>
              <a:gd name="connsiteY45" fmla="*/ 1898476 h 3055154"/>
              <a:gd name="connsiteX46" fmla="*/ 4434896 w 5019316"/>
              <a:gd name="connsiteY46" fmla="*/ 1939569 h 3055154"/>
              <a:gd name="connsiteX47" fmla="*/ 4419677 w 5019316"/>
              <a:gd name="connsiteY47" fmla="*/ 1983706 h 3055154"/>
              <a:gd name="connsiteX48" fmla="*/ 4405979 w 5019316"/>
              <a:gd name="connsiteY48" fmla="*/ 2029365 h 3055154"/>
              <a:gd name="connsiteX49" fmla="*/ 4393803 w 5019316"/>
              <a:gd name="connsiteY49" fmla="*/ 2075023 h 3055154"/>
              <a:gd name="connsiteX50" fmla="*/ 4381628 w 5019316"/>
              <a:gd name="connsiteY50" fmla="*/ 2122203 h 3055154"/>
              <a:gd name="connsiteX51" fmla="*/ 4367930 w 5019316"/>
              <a:gd name="connsiteY51" fmla="*/ 2166339 h 3055154"/>
              <a:gd name="connsiteX52" fmla="*/ 4352711 w 5019316"/>
              <a:gd name="connsiteY52" fmla="*/ 2210475 h 3055154"/>
              <a:gd name="connsiteX53" fmla="*/ 4334449 w 5019316"/>
              <a:gd name="connsiteY53" fmla="*/ 2251568 h 3055154"/>
              <a:gd name="connsiteX54" fmla="*/ 4311619 w 5019316"/>
              <a:gd name="connsiteY54" fmla="*/ 2288096 h 3055154"/>
              <a:gd name="connsiteX55" fmla="*/ 4284226 w 5019316"/>
              <a:gd name="connsiteY55" fmla="*/ 2321577 h 3055154"/>
              <a:gd name="connsiteX56" fmla="*/ 4250743 w 5019316"/>
              <a:gd name="connsiteY56" fmla="*/ 2348972 h 3055154"/>
              <a:gd name="connsiteX57" fmla="*/ 4214216 w 5019316"/>
              <a:gd name="connsiteY57" fmla="*/ 2371801 h 3055154"/>
              <a:gd name="connsiteX58" fmla="*/ 4173123 w 5019316"/>
              <a:gd name="connsiteY58" fmla="*/ 2390065 h 3055154"/>
              <a:gd name="connsiteX59" fmla="*/ 4128988 w 5019316"/>
              <a:gd name="connsiteY59" fmla="*/ 2405284 h 3055154"/>
              <a:gd name="connsiteX60" fmla="*/ 4084853 w 5019316"/>
              <a:gd name="connsiteY60" fmla="*/ 2418982 h 3055154"/>
              <a:gd name="connsiteX61" fmla="*/ 4037672 w 5019316"/>
              <a:gd name="connsiteY61" fmla="*/ 2431158 h 3055154"/>
              <a:gd name="connsiteX62" fmla="*/ 3992014 w 5019316"/>
              <a:gd name="connsiteY62" fmla="*/ 2443334 h 3055154"/>
              <a:gd name="connsiteX63" fmla="*/ 3946357 w 5019316"/>
              <a:gd name="connsiteY63" fmla="*/ 2457031 h 3055154"/>
              <a:gd name="connsiteX64" fmla="*/ 3902222 w 5019316"/>
              <a:gd name="connsiteY64" fmla="*/ 2472250 h 3055154"/>
              <a:gd name="connsiteX65" fmla="*/ 3861129 w 5019316"/>
              <a:gd name="connsiteY65" fmla="*/ 2490514 h 3055154"/>
              <a:gd name="connsiteX66" fmla="*/ 3823082 w 5019316"/>
              <a:gd name="connsiteY66" fmla="*/ 2511820 h 3055154"/>
              <a:gd name="connsiteX67" fmla="*/ 3789599 w 5019316"/>
              <a:gd name="connsiteY67" fmla="*/ 2539215 h 3055154"/>
              <a:gd name="connsiteX68" fmla="*/ 3754595 w 5019316"/>
              <a:gd name="connsiteY68" fmla="*/ 2569655 h 3055154"/>
              <a:gd name="connsiteX69" fmla="*/ 3724155 w 5019316"/>
              <a:gd name="connsiteY69" fmla="*/ 2604660 h 3055154"/>
              <a:gd name="connsiteX70" fmla="*/ 3695239 w 5019316"/>
              <a:gd name="connsiteY70" fmla="*/ 2641186 h 3055154"/>
              <a:gd name="connsiteX71" fmla="*/ 3666323 w 5019316"/>
              <a:gd name="connsiteY71" fmla="*/ 2679234 h 3055154"/>
              <a:gd name="connsiteX72" fmla="*/ 3637406 w 5019316"/>
              <a:gd name="connsiteY72" fmla="*/ 2717283 h 3055154"/>
              <a:gd name="connsiteX73" fmla="*/ 3608490 w 5019316"/>
              <a:gd name="connsiteY73" fmla="*/ 2753810 h 3055154"/>
              <a:gd name="connsiteX74" fmla="*/ 3576529 w 5019316"/>
              <a:gd name="connsiteY74" fmla="*/ 2788814 h 3055154"/>
              <a:gd name="connsiteX75" fmla="*/ 3544567 w 5019316"/>
              <a:gd name="connsiteY75" fmla="*/ 2819253 h 3055154"/>
              <a:gd name="connsiteX76" fmla="*/ 3508043 w 5019316"/>
              <a:gd name="connsiteY76" fmla="*/ 2845126 h 3055154"/>
              <a:gd name="connsiteX77" fmla="*/ 3469994 w 5019316"/>
              <a:gd name="connsiteY77" fmla="*/ 2864912 h 3055154"/>
              <a:gd name="connsiteX78" fmla="*/ 3424336 w 5019316"/>
              <a:gd name="connsiteY78" fmla="*/ 2878609 h 3055154"/>
              <a:gd name="connsiteX79" fmla="*/ 3377155 w 5019316"/>
              <a:gd name="connsiteY79" fmla="*/ 2884697 h 3055154"/>
              <a:gd name="connsiteX80" fmla="*/ 3328455 w 5019316"/>
              <a:gd name="connsiteY80" fmla="*/ 2886219 h 3055154"/>
              <a:gd name="connsiteX81" fmla="*/ 3276709 w 5019316"/>
              <a:gd name="connsiteY81" fmla="*/ 2881652 h 3055154"/>
              <a:gd name="connsiteX82" fmla="*/ 3224964 w 5019316"/>
              <a:gd name="connsiteY82" fmla="*/ 2875566 h 3055154"/>
              <a:gd name="connsiteX83" fmla="*/ 3173217 w 5019316"/>
              <a:gd name="connsiteY83" fmla="*/ 2867955 h 3055154"/>
              <a:gd name="connsiteX84" fmla="*/ 3121473 w 5019316"/>
              <a:gd name="connsiteY84" fmla="*/ 2861868 h 3055154"/>
              <a:gd name="connsiteX85" fmla="*/ 3069726 w 5019316"/>
              <a:gd name="connsiteY85" fmla="*/ 2858824 h 3055154"/>
              <a:gd name="connsiteX86" fmla="*/ 3019503 w 5019316"/>
              <a:gd name="connsiteY86" fmla="*/ 2858824 h 3055154"/>
              <a:gd name="connsiteX87" fmla="*/ 2972324 w 5019316"/>
              <a:gd name="connsiteY87" fmla="*/ 2864912 h 3055154"/>
              <a:gd name="connsiteX88" fmla="*/ 2923623 w 5019316"/>
              <a:gd name="connsiteY88" fmla="*/ 2877088 h 3055154"/>
              <a:gd name="connsiteX89" fmla="*/ 2879486 w 5019316"/>
              <a:gd name="connsiteY89" fmla="*/ 2895350 h 3055154"/>
              <a:gd name="connsiteX90" fmla="*/ 2833829 w 5019316"/>
              <a:gd name="connsiteY90" fmla="*/ 2919702 h 3055154"/>
              <a:gd name="connsiteX91" fmla="*/ 2788172 w 5019316"/>
              <a:gd name="connsiteY91" fmla="*/ 2944054 h 3055154"/>
              <a:gd name="connsiteX92" fmla="*/ 2742513 w 5019316"/>
              <a:gd name="connsiteY92" fmla="*/ 2971447 h 3055154"/>
              <a:gd name="connsiteX93" fmla="*/ 2698376 w 5019316"/>
              <a:gd name="connsiteY93" fmla="*/ 2997321 h 3055154"/>
              <a:gd name="connsiteX94" fmla="*/ 2651198 w 5019316"/>
              <a:gd name="connsiteY94" fmla="*/ 3020150 h 3055154"/>
              <a:gd name="connsiteX95" fmla="*/ 2605539 w 5019316"/>
              <a:gd name="connsiteY95" fmla="*/ 3038414 h 3055154"/>
              <a:gd name="connsiteX96" fmla="*/ 2558359 w 5019316"/>
              <a:gd name="connsiteY96" fmla="*/ 3050590 h 3055154"/>
              <a:gd name="connsiteX97" fmla="*/ 2509659 w 5019316"/>
              <a:gd name="connsiteY97" fmla="*/ 3055154 h 3055154"/>
              <a:gd name="connsiteX98" fmla="*/ 2460957 w 5019316"/>
              <a:gd name="connsiteY98" fmla="*/ 3050590 h 3055154"/>
              <a:gd name="connsiteX99" fmla="*/ 2413777 w 5019316"/>
              <a:gd name="connsiteY99" fmla="*/ 3038414 h 3055154"/>
              <a:gd name="connsiteX100" fmla="*/ 2368120 w 5019316"/>
              <a:gd name="connsiteY100" fmla="*/ 3020150 h 3055154"/>
              <a:gd name="connsiteX101" fmla="*/ 2320940 w 5019316"/>
              <a:gd name="connsiteY101" fmla="*/ 2997321 h 3055154"/>
              <a:gd name="connsiteX102" fmla="*/ 2276803 w 5019316"/>
              <a:gd name="connsiteY102" fmla="*/ 2971447 h 3055154"/>
              <a:gd name="connsiteX103" fmla="*/ 2231146 w 5019316"/>
              <a:gd name="connsiteY103" fmla="*/ 2944054 h 3055154"/>
              <a:gd name="connsiteX104" fmla="*/ 2185488 w 5019316"/>
              <a:gd name="connsiteY104" fmla="*/ 2919702 h 3055154"/>
              <a:gd name="connsiteX105" fmla="*/ 2139831 w 5019316"/>
              <a:gd name="connsiteY105" fmla="*/ 2895350 h 3055154"/>
              <a:gd name="connsiteX106" fmla="*/ 2094174 w 5019316"/>
              <a:gd name="connsiteY106" fmla="*/ 2877088 h 3055154"/>
              <a:gd name="connsiteX107" fmla="*/ 2046994 w 5019316"/>
              <a:gd name="connsiteY107" fmla="*/ 2864912 h 3055154"/>
              <a:gd name="connsiteX108" fmla="*/ 1999813 w 5019316"/>
              <a:gd name="connsiteY108" fmla="*/ 2858824 h 3055154"/>
              <a:gd name="connsiteX109" fmla="*/ 1949589 w 5019316"/>
              <a:gd name="connsiteY109" fmla="*/ 2858824 h 3055154"/>
              <a:gd name="connsiteX110" fmla="*/ 1897844 w 5019316"/>
              <a:gd name="connsiteY110" fmla="*/ 2861868 h 3055154"/>
              <a:gd name="connsiteX111" fmla="*/ 1846099 w 5019316"/>
              <a:gd name="connsiteY111" fmla="*/ 2867955 h 3055154"/>
              <a:gd name="connsiteX112" fmla="*/ 1794352 w 5019316"/>
              <a:gd name="connsiteY112" fmla="*/ 2875566 h 3055154"/>
              <a:gd name="connsiteX113" fmla="*/ 1742606 w 5019316"/>
              <a:gd name="connsiteY113" fmla="*/ 2881652 h 3055154"/>
              <a:gd name="connsiteX114" fmla="*/ 1690861 w 5019316"/>
              <a:gd name="connsiteY114" fmla="*/ 2886219 h 3055154"/>
              <a:gd name="connsiteX115" fmla="*/ 1642161 w 5019316"/>
              <a:gd name="connsiteY115" fmla="*/ 2884697 h 3055154"/>
              <a:gd name="connsiteX116" fmla="*/ 1594981 w 5019316"/>
              <a:gd name="connsiteY116" fmla="*/ 2878609 h 3055154"/>
              <a:gd name="connsiteX117" fmla="*/ 1549322 w 5019316"/>
              <a:gd name="connsiteY117" fmla="*/ 2864912 h 3055154"/>
              <a:gd name="connsiteX118" fmla="*/ 1511275 w 5019316"/>
              <a:gd name="connsiteY118" fmla="*/ 2845126 h 3055154"/>
              <a:gd name="connsiteX119" fmla="*/ 1474747 w 5019316"/>
              <a:gd name="connsiteY119" fmla="*/ 2819253 h 3055154"/>
              <a:gd name="connsiteX120" fmla="*/ 1442788 w 5019316"/>
              <a:gd name="connsiteY120" fmla="*/ 2788814 h 3055154"/>
              <a:gd name="connsiteX121" fmla="*/ 1410827 w 5019316"/>
              <a:gd name="connsiteY121" fmla="*/ 2753810 h 3055154"/>
              <a:gd name="connsiteX122" fmla="*/ 1381910 w 5019316"/>
              <a:gd name="connsiteY122" fmla="*/ 2717283 h 3055154"/>
              <a:gd name="connsiteX123" fmla="*/ 1352994 w 5019316"/>
              <a:gd name="connsiteY123" fmla="*/ 2679234 h 3055154"/>
              <a:gd name="connsiteX124" fmla="*/ 1324077 w 5019316"/>
              <a:gd name="connsiteY124" fmla="*/ 2641186 h 3055154"/>
              <a:gd name="connsiteX125" fmla="*/ 1295161 w 5019316"/>
              <a:gd name="connsiteY125" fmla="*/ 2604660 h 3055154"/>
              <a:gd name="connsiteX126" fmla="*/ 1264721 w 5019316"/>
              <a:gd name="connsiteY126" fmla="*/ 2569655 h 3055154"/>
              <a:gd name="connsiteX127" fmla="*/ 1229717 w 5019316"/>
              <a:gd name="connsiteY127" fmla="*/ 2539215 h 3055154"/>
              <a:gd name="connsiteX128" fmla="*/ 1196234 w 5019316"/>
              <a:gd name="connsiteY128" fmla="*/ 2511820 h 3055154"/>
              <a:gd name="connsiteX129" fmla="*/ 1158187 w 5019316"/>
              <a:gd name="connsiteY129" fmla="*/ 2490514 h 3055154"/>
              <a:gd name="connsiteX130" fmla="*/ 1117095 w 5019316"/>
              <a:gd name="connsiteY130" fmla="*/ 2472250 h 3055154"/>
              <a:gd name="connsiteX131" fmla="*/ 1072959 w 5019316"/>
              <a:gd name="connsiteY131" fmla="*/ 2457031 h 3055154"/>
              <a:gd name="connsiteX132" fmla="*/ 1027301 w 5019316"/>
              <a:gd name="connsiteY132" fmla="*/ 2443334 h 3055154"/>
              <a:gd name="connsiteX133" fmla="*/ 981644 w 5019316"/>
              <a:gd name="connsiteY133" fmla="*/ 2431158 h 3055154"/>
              <a:gd name="connsiteX134" fmla="*/ 934464 w 5019316"/>
              <a:gd name="connsiteY134" fmla="*/ 2418982 h 3055154"/>
              <a:gd name="connsiteX135" fmla="*/ 890329 w 5019316"/>
              <a:gd name="connsiteY135" fmla="*/ 2405284 h 3055154"/>
              <a:gd name="connsiteX136" fmla="*/ 846192 w 5019316"/>
              <a:gd name="connsiteY136" fmla="*/ 2390065 h 3055154"/>
              <a:gd name="connsiteX137" fmla="*/ 805101 w 5019316"/>
              <a:gd name="connsiteY137" fmla="*/ 2371801 h 3055154"/>
              <a:gd name="connsiteX138" fmla="*/ 768573 w 5019316"/>
              <a:gd name="connsiteY138" fmla="*/ 2348972 h 3055154"/>
              <a:gd name="connsiteX139" fmla="*/ 735091 w 5019316"/>
              <a:gd name="connsiteY139" fmla="*/ 2321577 h 3055154"/>
              <a:gd name="connsiteX140" fmla="*/ 707698 w 5019316"/>
              <a:gd name="connsiteY140" fmla="*/ 2288096 h 3055154"/>
              <a:gd name="connsiteX141" fmla="*/ 684869 w 5019316"/>
              <a:gd name="connsiteY141" fmla="*/ 2251568 h 3055154"/>
              <a:gd name="connsiteX142" fmla="*/ 666605 w 5019316"/>
              <a:gd name="connsiteY142" fmla="*/ 2210475 h 3055154"/>
              <a:gd name="connsiteX143" fmla="*/ 651386 w 5019316"/>
              <a:gd name="connsiteY143" fmla="*/ 2166339 h 3055154"/>
              <a:gd name="connsiteX144" fmla="*/ 637689 w 5019316"/>
              <a:gd name="connsiteY144" fmla="*/ 2122203 h 3055154"/>
              <a:gd name="connsiteX145" fmla="*/ 625513 w 5019316"/>
              <a:gd name="connsiteY145" fmla="*/ 2075023 h 3055154"/>
              <a:gd name="connsiteX146" fmla="*/ 613337 w 5019316"/>
              <a:gd name="connsiteY146" fmla="*/ 2029365 h 3055154"/>
              <a:gd name="connsiteX147" fmla="*/ 599640 w 5019316"/>
              <a:gd name="connsiteY147" fmla="*/ 1983706 h 3055154"/>
              <a:gd name="connsiteX148" fmla="*/ 584421 w 5019316"/>
              <a:gd name="connsiteY148" fmla="*/ 1939569 h 3055154"/>
              <a:gd name="connsiteX149" fmla="*/ 566157 w 5019316"/>
              <a:gd name="connsiteY149" fmla="*/ 1898476 h 3055154"/>
              <a:gd name="connsiteX150" fmla="*/ 544850 w 5019316"/>
              <a:gd name="connsiteY150" fmla="*/ 1860428 h 3055154"/>
              <a:gd name="connsiteX151" fmla="*/ 517457 w 5019316"/>
              <a:gd name="connsiteY151" fmla="*/ 1826945 h 3055154"/>
              <a:gd name="connsiteX152" fmla="*/ 487017 w 5019316"/>
              <a:gd name="connsiteY152" fmla="*/ 1791940 h 3055154"/>
              <a:gd name="connsiteX153" fmla="*/ 452013 w 5019316"/>
              <a:gd name="connsiteY153" fmla="*/ 1761502 h 3055154"/>
              <a:gd name="connsiteX154" fmla="*/ 413964 w 5019316"/>
              <a:gd name="connsiteY154" fmla="*/ 1732585 h 3055154"/>
              <a:gd name="connsiteX155" fmla="*/ 375916 w 5019316"/>
              <a:gd name="connsiteY155" fmla="*/ 1703669 h 3055154"/>
              <a:gd name="connsiteX156" fmla="*/ 337869 w 5019316"/>
              <a:gd name="connsiteY156" fmla="*/ 1674752 h 3055154"/>
              <a:gd name="connsiteX157" fmla="*/ 301341 w 5019316"/>
              <a:gd name="connsiteY157" fmla="*/ 1645834 h 3055154"/>
              <a:gd name="connsiteX158" fmla="*/ 266337 w 5019316"/>
              <a:gd name="connsiteY158" fmla="*/ 1613874 h 3055154"/>
              <a:gd name="connsiteX159" fmla="*/ 235899 w 5019316"/>
              <a:gd name="connsiteY159" fmla="*/ 1581914 h 3055154"/>
              <a:gd name="connsiteX160" fmla="*/ 210028 w 5019316"/>
              <a:gd name="connsiteY160" fmla="*/ 1545386 h 3055154"/>
              <a:gd name="connsiteX161" fmla="*/ 190243 w 5019316"/>
              <a:gd name="connsiteY161" fmla="*/ 1507338 h 3055154"/>
              <a:gd name="connsiteX162" fmla="*/ 176545 w 5019316"/>
              <a:gd name="connsiteY162" fmla="*/ 1461681 h 3055154"/>
              <a:gd name="connsiteX163" fmla="*/ 170457 w 5019316"/>
              <a:gd name="connsiteY163" fmla="*/ 1414500 h 3055154"/>
              <a:gd name="connsiteX164" fmla="*/ 168934 w 5019316"/>
              <a:gd name="connsiteY164" fmla="*/ 1365796 h 3055154"/>
              <a:gd name="connsiteX165" fmla="*/ 173500 w 5019316"/>
              <a:gd name="connsiteY165" fmla="*/ 1314051 h 3055154"/>
              <a:gd name="connsiteX166" fmla="*/ 179588 w 5019316"/>
              <a:gd name="connsiteY166" fmla="*/ 1262305 h 3055154"/>
              <a:gd name="connsiteX167" fmla="*/ 187198 w 5019316"/>
              <a:gd name="connsiteY167" fmla="*/ 1210558 h 3055154"/>
              <a:gd name="connsiteX168" fmla="*/ 193285 w 5019316"/>
              <a:gd name="connsiteY168" fmla="*/ 1158813 h 3055154"/>
              <a:gd name="connsiteX169" fmla="*/ 196330 w 5019316"/>
              <a:gd name="connsiteY169" fmla="*/ 1107067 h 3055154"/>
              <a:gd name="connsiteX170" fmla="*/ 196330 w 5019316"/>
              <a:gd name="connsiteY170" fmla="*/ 1056842 h 3055154"/>
              <a:gd name="connsiteX171" fmla="*/ 190243 w 5019316"/>
              <a:gd name="connsiteY171" fmla="*/ 1009663 h 3055154"/>
              <a:gd name="connsiteX172" fmla="*/ 178067 w 5019316"/>
              <a:gd name="connsiteY172" fmla="*/ 962482 h 3055154"/>
              <a:gd name="connsiteX173" fmla="*/ 159803 w 5019316"/>
              <a:gd name="connsiteY173" fmla="*/ 918345 h 3055154"/>
              <a:gd name="connsiteX174" fmla="*/ 136974 w 5019316"/>
              <a:gd name="connsiteY174" fmla="*/ 872687 h 3055154"/>
              <a:gd name="connsiteX175" fmla="*/ 111101 w 5019316"/>
              <a:gd name="connsiteY175" fmla="*/ 827030 h 3055154"/>
              <a:gd name="connsiteX176" fmla="*/ 83708 w 5019316"/>
              <a:gd name="connsiteY176" fmla="*/ 781371 h 3055154"/>
              <a:gd name="connsiteX177" fmla="*/ 57835 w 5019316"/>
              <a:gd name="connsiteY177" fmla="*/ 737233 h 3055154"/>
              <a:gd name="connsiteX178" fmla="*/ 35005 w 5019316"/>
              <a:gd name="connsiteY178" fmla="*/ 690054 h 3055154"/>
              <a:gd name="connsiteX179" fmla="*/ 16743 w 5019316"/>
              <a:gd name="connsiteY179" fmla="*/ 644395 h 3055154"/>
              <a:gd name="connsiteX180" fmla="*/ 4567 w 5019316"/>
              <a:gd name="connsiteY180" fmla="*/ 597215 h 3055154"/>
              <a:gd name="connsiteX181" fmla="*/ 0 w 5019316"/>
              <a:gd name="connsiteY181" fmla="*/ 548512 h 3055154"/>
              <a:gd name="connsiteX182" fmla="*/ 4567 w 5019316"/>
              <a:gd name="connsiteY182" fmla="*/ 499811 h 3055154"/>
              <a:gd name="connsiteX183" fmla="*/ 16743 w 5019316"/>
              <a:gd name="connsiteY183" fmla="*/ 452631 h 3055154"/>
              <a:gd name="connsiteX184" fmla="*/ 35005 w 5019316"/>
              <a:gd name="connsiteY184" fmla="*/ 406972 h 3055154"/>
              <a:gd name="connsiteX185" fmla="*/ 57835 w 5019316"/>
              <a:gd name="connsiteY185" fmla="*/ 359793 h 3055154"/>
              <a:gd name="connsiteX186" fmla="*/ 83708 w 5019316"/>
              <a:gd name="connsiteY186" fmla="*/ 315655 h 3055154"/>
              <a:gd name="connsiteX187" fmla="*/ 111101 w 5019316"/>
              <a:gd name="connsiteY187" fmla="*/ 269998 h 3055154"/>
              <a:gd name="connsiteX188" fmla="*/ 136974 w 5019316"/>
              <a:gd name="connsiteY188" fmla="*/ 224339 h 3055154"/>
              <a:gd name="connsiteX189" fmla="*/ 159803 w 5019316"/>
              <a:gd name="connsiteY189" fmla="*/ 178682 h 3055154"/>
              <a:gd name="connsiteX190" fmla="*/ 178067 w 5019316"/>
              <a:gd name="connsiteY190" fmla="*/ 134544 h 3055154"/>
              <a:gd name="connsiteX191" fmla="*/ 190243 w 5019316"/>
              <a:gd name="connsiteY191" fmla="*/ 87363 h 3055154"/>
              <a:gd name="connsiteX192" fmla="*/ 196330 w 5019316"/>
              <a:gd name="connsiteY192" fmla="*/ 40184 h 305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5019316" h="3055154">
                <a:moveTo>
                  <a:pt x="196330" y="0"/>
                </a:moveTo>
                <a:lnTo>
                  <a:pt x="4822988" y="0"/>
                </a:lnTo>
                <a:lnTo>
                  <a:pt x="4822988" y="40184"/>
                </a:lnTo>
                <a:lnTo>
                  <a:pt x="4829076" y="87363"/>
                </a:lnTo>
                <a:lnTo>
                  <a:pt x="4841250" y="134544"/>
                </a:lnTo>
                <a:lnTo>
                  <a:pt x="4859514" y="178682"/>
                </a:lnTo>
                <a:lnTo>
                  <a:pt x="4883865" y="224339"/>
                </a:lnTo>
                <a:lnTo>
                  <a:pt x="4908215" y="269998"/>
                </a:lnTo>
                <a:lnTo>
                  <a:pt x="4935610" y="315655"/>
                </a:lnTo>
                <a:lnTo>
                  <a:pt x="4961482" y="359793"/>
                </a:lnTo>
                <a:lnTo>
                  <a:pt x="4984312" y="406972"/>
                </a:lnTo>
                <a:lnTo>
                  <a:pt x="5002574" y="452631"/>
                </a:lnTo>
                <a:lnTo>
                  <a:pt x="5014750" y="499811"/>
                </a:lnTo>
                <a:lnTo>
                  <a:pt x="5019316" y="548512"/>
                </a:lnTo>
                <a:lnTo>
                  <a:pt x="5014750" y="597215"/>
                </a:lnTo>
                <a:lnTo>
                  <a:pt x="5002574" y="644395"/>
                </a:lnTo>
                <a:lnTo>
                  <a:pt x="4984312" y="690054"/>
                </a:lnTo>
                <a:lnTo>
                  <a:pt x="4961482" y="737233"/>
                </a:lnTo>
                <a:lnTo>
                  <a:pt x="4935610" y="781371"/>
                </a:lnTo>
                <a:lnTo>
                  <a:pt x="4908215" y="827030"/>
                </a:lnTo>
                <a:lnTo>
                  <a:pt x="4883865" y="872687"/>
                </a:lnTo>
                <a:lnTo>
                  <a:pt x="4859514" y="918345"/>
                </a:lnTo>
                <a:lnTo>
                  <a:pt x="4841250" y="962482"/>
                </a:lnTo>
                <a:lnTo>
                  <a:pt x="4829076" y="1009663"/>
                </a:lnTo>
                <a:lnTo>
                  <a:pt x="4822988" y="1056842"/>
                </a:lnTo>
                <a:lnTo>
                  <a:pt x="4822988" y="1107067"/>
                </a:lnTo>
                <a:lnTo>
                  <a:pt x="4826031" y="1158813"/>
                </a:lnTo>
                <a:lnTo>
                  <a:pt x="4832119" y="1210558"/>
                </a:lnTo>
                <a:lnTo>
                  <a:pt x="4839728" y="1262305"/>
                </a:lnTo>
                <a:lnTo>
                  <a:pt x="4845816" y="1314051"/>
                </a:lnTo>
                <a:lnTo>
                  <a:pt x="4850383" y="1365796"/>
                </a:lnTo>
                <a:lnTo>
                  <a:pt x="4848859" y="1414500"/>
                </a:lnTo>
                <a:lnTo>
                  <a:pt x="4842773" y="1461681"/>
                </a:lnTo>
                <a:lnTo>
                  <a:pt x="4829076" y="1507338"/>
                </a:lnTo>
                <a:lnTo>
                  <a:pt x="4809290" y="1545386"/>
                </a:lnTo>
                <a:lnTo>
                  <a:pt x="4783417" y="1581914"/>
                </a:lnTo>
                <a:lnTo>
                  <a:pt x="4752978" y="1613874"/>
                </a:lnTo>
                <a:lnTo>
                  <a:pt x="4717975" y="1645834"/>
                </a:lnTo>
                <a:lnTo>
                  <a:pt x="4681447" y="1674752"/>
                </a:lnTo>
                <a:lnTo>
                  <a:pt x="4643400" y="1703669"/>
                </a:lnTo>
                <a:lnTo>
                  <a:pt x="4603831" y="1732585"/>
                </a:lnTo>
                <a:lnTo>
                  <a:pt x="4567303" y="1761502"/>
                </a:lnTo>
                <a:lnTo>
                  <a:pt x="4532299" y="1791940"/>
                </a:lnTo>
                <a:lnTo>
                  <a:pt x="4501861" y="1826945"/>
                </a:lnTo>
                <a:lnTo>
                  <a:pt x="4474466" y="1860428"/>
                </a:lnTo>
                <a:lnTo>
                  <a:pt x="4453158" y="1898476"/>
                </a:lnTo>
                <a:lnTo>
                  <a:pt x="4434896" y="1939569"/>
                </a:lnTo>
                <a:lnTo>
                  <a:pt x="4419677" y="1983706"/>
                </a:lnTo>
                <a:lnTo>
                  <a:pt x="4405979" y="2029365"/>
                </a:lnTo>
                <a:lnTo>
                  <a:pt x="4393803" y="2075023"/>
                </a:lnTo>
                <a:lnTo>
                  <a:pt x="4381628" y="2122203"/>
                </a:lnTo>
                <a:lnTo>
                  <a:pt x="4367930" y="2166339"/>
                </a:lnTo>
                <a:lnTo>
                  <a:pt x="4352711" y="2210475"/>
                </a:lnTo>
                <a:lnTo>
                  <a:pt x="4334449" y="2251568"/>
                </a:lnTo>
                <a:lnTo>
                  <a:pt x="4311619" y="2288096"/>
                </a:lnTo>
                <a:lnTo>
                  <a:pt x="4284226" y="2321577"/>
                </a:lnTo>
                <a:lnTo>
                  <a:pt x="4250743" y="2348972"/>
                </a:lnTo>
                <a:lnTo>
                  <a:pt x="4214216" y="2371801"/>
                </a:lnTo>
                <a:lnTo>
                  <a:pt x="4173123" y="2390065"/>
                </a:lnTo>
                <a:lnTo>
                  <a:pt x="4128988" y="2405284"/>
                </a:lnTo>
                <a:lnTo>
                  <a:pt x="4084853" y="2418982"/>
                </a:lnTo>
                <a:lnTo>
                  <a:pt x="4037672" y="2431158"/>
                </a:lnTo>
                <a:lnTo>
                  <a:pt x="3992014" y="2443334"/>
                </a:lnTo>
                <a:lnTo>
                  <a:pt x="3946357" y="2457031"/>
                </a:lnTo>
                <a:lnTo>
                  <a:pt x="3902222" y="2472250"/>
                </a:lnTo>
                <a:lnTo>
                  <a:pt x="3861129" y="2490514"/>
                </a:lnTo>
                <a:lnTo>
                  <a:pt x="3823082" y="2511820"/>
                </a:lnTo>
                <a:lnTo>
                  <a:pt x="3789599" y="2539215"/>
                </a:lnTo>
                <a:lnTo>
                  <a:pt x="3754595" y="2569655"/>
                </a:lnTo>
                <a:lnTo>
                  <a:pt x="3724155" y="2604660"/>
                </a:lnTo>
                <a:lnTo>
                  <a:pt x="3695239" y="2641186"/>
                </a:lnTo>
                <a:lnTo>
                  <a:pt x="3666323" y="2679234"/>
                </a:lnTo>
                <a:lnTo>
                  <a:pt x="3637406" y="2717283"/>
                </a:lnTo>
                <a:lnTo>
                  <a:pt x="3608490" y="2753810"/>
                </a:lnTo>
                <a:lnTo>
                  <a:pt x="3576529" y="2788814"/>
                </a:lnTo>
                <a:lnTo>
                  <a:pt x="3544567" y="2819253"/>
                </a:lnTo>
                <a:lnTo>
                  <a:pt x="3508043" y="2845126"/>
                </a:lnTo>
                <a:lnTo>
                  <a:pt x="3469994" y="2864912"/>
                </a:lnTo>
                <a:lnTo>
                  <a:pt x="3424336" y="2878609"/>
                </a:lnTo>
                <a:lnTo>
                  <a:pt x="3377155" y="2884697"/>
                </a:lnTo>
                <a:lnTo>
                  <a:pt x="3328455" y="2886219"/>
                </a:lnTo>
                <a:lnTo>
                  <a:pt x="3276709" y="2881652"/>
                </a:lnTo>
                <a:lnTo>
                  <a:pt x="3224964" y="2875566"/>
                </a:lnTo>
                <a:lnTo>
                  <a:pt x="3173217" y="2867955"/>
                </a:lnTo>
                <a:lnTo>
                  <a:pt x="3121473" y="2861868"/>
                </a:lnTo>
                <a:lnTo>
                  <a:pt x="3069726" y="2858824"/>
                </a:lnTo>
                <a:lnTo>
                  <a:pt x="3019503" y="2858824"/>
                </a:lnTo>
                <a:lnTo>
                  <a:pt x="2972324" y="2864912"/>
                </a:lnTo>
                <a:lnTo>
                  <a:pt x="2923623" y="2877088"/>
                </a:lnTo>
                <a:lnTo>
                  <a:pt x="2879486" y="2895350"/>
                </a:lnTo>
                <a:lnTo>
                  <a:pt x="2833829" y="2919702"/>
                </a:lnTo>
                <a:lnTo>
                  <a:pt x="2788172" y="2944054"/>
                </a:lnTo>
                <a:lnTo>
                  <a:pt x="2742513" y="2971447"/>
                </a:lnTo>
                <a:lnTo>
                  <a:pt x="2698376" y="2997321"/>
                </a:lnTo>
                <a:lnTo>
                  <a:pt x="2651198" y="3020150"/>
                </a:lnTo>
                <a:lnTo>
                  <a:pt x="2605539" y="3038414"/>
                </a:lnTo>
                <a:lnTo>
                  <a:pt x="2558359" y="3050590"/>
                </a:lnTo>
                <a:lnTo>
                  <a:pt x="2509659" y="3055154"/>
                </a:lnTo>
                <a:lnTo>
                  <a:pt x="2460957" y="3050590"/>
                </a:lnTo>
                <a:lnTo>
                  <a:pt x="2413777" y="3038414"/>
                </a:lnTo>
                <a:lnTo>
                  <a:pt x="2368120" y="3020150"/>
                </a:lnTo>
                <a:lnTo>
                  <a:pt x="2320940" y="2997321"/>
                </a:lnTo>
                <a:lnTo>
                  <a:pt x="2276803" y="2971447"/>
                </a:lnTo>
                <a:lnTo>
                  <a:pt x="2231146" y="2944054"/>
                </a:lnTo>
                <a:lnTo>
                  <a:pt x="2185488" y="2919702"/>
                </a:lnTo>
                <a:lnTo>
                  <a:pt x="2139831" y="2895350"/>
                </a:lnTo>
                <a:lnTo>
                  <a:pt x="2094174" y="2877088"/>
                </a:lnTo>
                <a:lnTo>
                  <a:pt x="2046994" y="2864912"/>
                </a:lnTo>
                <a:lnTo>
                  <a:pt x="1999813" y="2858824"/>
                </a:lnTo>
                <a:lnTo>
                  <a:pt x="1949589" y="2858824"/>
                </a:lnTo>
                <a:lnTo>
                  <a:pt x="1897844" y="2861868"/>
                </a:lnTo>
                <a:lnTo>
                  <a:pt x="1846099" y="2867955"/>
                </a:lnTo>
                <a:lnTo>
                  <a:pt x="1794352" y="2875566"/>
                </a:lnTo>
                <a:lnTo>
                  <a:pt x="1742606" y="2881652"/>
                </a:lnTo>
                <a:lnTo>
                  <a:pt x="1690861" y="2886219"/>
                </a:lnTo>
                <a:lnTo>
                  <a:pt x="1642161" y="2884697"/>
                </a:lnTo>
                <a:lnTo>
                  <a:pt x="1594981" y="2878609"/>
                </a:lnTo>
                <a:lnTo>
                  <a:pt x="1549322" y="2864912"/>
                </a:lnTo>
                <a:lnTo>
                  <a:pt x="1511275" y="2845126"/>
                </a:lnTo>
                <a:lnTo>
                  <a:pt x="1474747" y="2819253"/>
                </a:lnTo>
                <a:lnTo>
                  <a:pt x="1442788" y="2788814"/>
                </a:lnTo>
                <a:lnTo>
                  <a:pt x="1410827" y="2753810"/>
                </a:lnTo>
                <a:lnTo>
                  <a:pt x="1381910" y="2717283"/>
                </a:lnTo>
                <a:lnTo>
                  <a:pt x="1352994" y="2679234"/>
                </a:lnTo>
                <a:lnTo>
                  <a:pt x="1324077" y="2641186"/>
                </a:lnTo>
                <a:lnTo>
                  <a:pt x="1295161" y="2604660"/>
                </a:lnTo>
                <a:lnTo>
                  <a:pt x="1264721" y="2569655"/>
                </a:lnTo>
                <a:lnTo>
                  <a:pt x="1229717" y="2539215"/>
                </a:lnTo>
                <a:lnTo>
                  <a:pt x="1196234" y="2511820"/>
                </a:lnTo>
                <a:lnTo>
                  <a:pt x="1158187" y="2490514"/>
                </a:lnTo>
                <a:lnTo>
                  <a:pt x="1117095" y="2472250"/>
                </a:lnTo>
                <a:lnTo>
                  <a:pt x="1072959" y="2457031"/>
                </a:lnTo>
                <a:lnTo>
                  <a:pt x="1027301" y="2443334"/>
                </a:lnTo>
                <a:lnTo>
                  <a:pt x="981644" y="2431158"/>
                </a:lnTo>
                <a:lnTo>
                  <a:pt x="934464" y="2418982"/>
                </a:lnTo>
                <a:lnTo>
                  <a:pt x="890329" y="2405284"/>
                </a:lnTo>
                <a:lnTo>
                  <a:pt x="846192" y="2390065"/>
                </a:lnTo>
                <a:lnTo>
                  <a:pt x="805101" y="2371801"/>
                </a:lnTo>
                <a:lnTo>
                  <a:pt x="768573" y="2348972"/>
                </a:lnTo>
                <a:lnTo>
                  <a:pt x="735091" y="2321577"/>
                </a:lnTo>
                <a:lnTo>
                  <a:pt x="707698" y="2288096"/>
                </a:lnTo>
                <a:lnTo>
                  <a:pt x="684869" y="2251568"/>
                </a:lnTo>
                <a:lnTo>
                  <a:pt x="666605" y="2210475"/>
                </a:lnTo>
                <a:lnTo>
                  <a:pt x="651386" y="2166339"/>
                </a:lnTo>
                <a:lnTo>
                  <a:pt x="637689" y="2122203"/>
                </a:lnTo>
                <a:lnTo>
                  <a:pt x="625513" y="2075023"/>
                </a:lnTo>
                <a:lnTo>
                  <a:pt x="613337" y="2029365"/>
                </a:lnTo>
                <a:lnTo>
                  <a:pt x="599640" y="1983706"/>
                </a:lnTo>
                <a:lnTo>
                  <a:pt x="584421" y="1939569"/>
                </a:lnTo>
                <a:lnTo>
                  <a:pt x="566157" y="1898476"/>
                </a:lnTo>
                <a:lnTo>
                  <a:pt x="544850" y="1860428"/>
                </a:lnTo>
                <a:lnTo>
                  <a:pt x="517457" y="1826945"/>
                </a:lnTo>
                <a:lnTo>
                  <a:pt x="487017" y="1791940"/>
                </a:lnTo>
                <a:lnTo>
                  <a:pt x="452013" y="1761502"/>
                </a:lnTo>
                <a:lnTo>
                  <a:pt x="413964" y="1732585"/>
                </a:lnTo>
                <a:lnTo>
                  <a:pt x="375916" y="1703669"/>
                </a:lnTo>
                <a:lnTo>
                  <a:pt x="337869" y="1674752"/>
                </a:lnTo>
                <a:lnTo>
                  <a:pt x="301341" y="1645834"/>
                </a:lnTo>
                <a:lnTo>
                  <a:pt x="266337" y="1613874"/>
                </a:lnTo>
                <a:lnTo>
                  <a:pt x="235899" y="1581914"/>
                </a:lnTo>
                <a:lnTo>
                  <a:pt x="210028" y="1545386"/>
                </a:lnTo>
                <a:lnTo>
                  <a:pt x="190243" y="1507338"/>
                </a:lnTo>
                <a:lnTo>
                  <a:pt x="176545" y="1461681"/>
                </a:lnTo>
                <a:lnTo>
                  <a:pt x="170457" y="1414500"/>
                </a:lnTo>
                <a:lnTo>
                  <a:pt x="168934" y="1365796"/>
                </a:lnTo>
                <a:lnTo>
                  <a:pt x="173500" y="1314051"/>
                </a:lnTo>
                <a:lnTo>
                  <a:pt x="179588" y="1262305"/>
                </a:lnTo>
                <a:lnTo>
                  <a:pt x="187198" y="1210558"/>
                </a:lnTo>
                <a:lnTo>
                  <a:pt x="193285" y="1158813"/>
                </a:lnTo>
                <a:lnTo>
                  <a:pt x="196330" y="1107067"/>
                </a:lnTo>
                <a:lnTo>
                  <a:pt x="196330" y="1056842"/>
                </a:lnTo>
                <a:lnTo>
                  <a:pt x="190243" y="1009663"/>
                </a:lnTo>
                <a:lnTo>
                  <a:pt x="178067" y="962482"/>
                </a:lnTo>
                <a:lnTo>
                  <a:pt x="159803" y="918345"/>
                </a:lnTo>
                <a:lnTo>
                  <a:pt x="136974" y="872687"/>
                </a:lnTo>
                <a:lnTo>
                  <a:pt x="111101" y="827030"/>
                </a:lnTo>
                <a:lnTo>
                  <a:pt x="83708" y="781371"/>
                </a:lnTo>
                <a:lnTo>
                  <a:pt x="57835" y="737233"/>
                </a:lnTo>
                <a:lnTo>
                  <a:pt x="35005" y="690054"/>
                </a:lnTo>
                <a:lnTo>
                  <a:pt x="16743" y="644395"/>
                </a:lnTo>
                <a:lnTo>
                  <a:pt x="4567" y="597215"/>
                </a:lnTo>
                <a:lnTo>
                  <a:pt x="0" y="548512"/>
                </a:lnTo>
                <a:lnTo>
                  <a:pt x="4567" y="499811"/>
                </a:lnTo>
                <a:lnTo>
                  <a:pt x="16743" y="452631"/>
                </a:lnTo>
                <a:lnTo>
                  <a:pt x="35005" y="406972"/>
                </a:lnTo>
                <a:lnTo>
                  <a:pt x="57835" y="359793"/>
                </a:lnTo>
                <a:lnTo>
                  <a:pt x="83708" y="315655"/>
                </a:lnTo>
                <a:lnTo>
                  <a:pt x="111101" y="269998"/>
                </a:lnTo>
                <a:lnTo>
                  <a:pt x="136974" y="224339"/>
                </a:lnTo>
                <a:lnTo>
                  <a:pt x="159803" y="178682"/>
                </a:lnTo>
                <a:lnTo>
                  <a:pt x="178067" y="134544"/>
                </a:lnTo>
                <a:lnTo>
                  <a:pt x="190243" y="87363"/>
                </a:lnTo>
                <a:lnTo>
                  <a:pt x="196330" y="40184"/>
                </a:lnTo>
                <a:close/>
              </a:path>
            </a:pathLst>
          </a:custGeom>
        </p:spPr>
      </p:pic>
    </p:spTree>
    <p:extLst>
      <p:ext uri="{BB962C8B-B14F-4D97-AF65-F5344CB8AC3E}">
        <p14:creationId xmlns:p14="http://schemas.microsoft.com/office/powerpoint/2010/main" val="3609592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594"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40" name="Rectangle 39">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5434" y="0"/>
            <a:ext cx="2833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251352" y="949642"/>
            <a:ext cx="4881150" cy="1492132"/>
          </a:xfrm>
        </p:spPr>
        <p:txBody>
          <a:bodyPr vert="horz" lIns="91440" tIns="45720" rIns="91440" bIns="45720" rtlCol="0" anchor="t">
            <a:normAutofit/>
          </a:bodyPr>
          <a:lstStyle/>
          <a:p>
            <a:pPr defTabSz="914400">
              <a:lnSpc>
                <a:spcPct val="90000"/>
              </a:lnSpc>
            </a:pPr>
            <a:r>
              <a:rPr lang="en-US" sz="5100" spc="200">
                <a:solidFill>
                  <a:schemeClr val="tx2"/>
                </a:solidFill>
                <a:latin typeface="+mj-lt"/>
              </a:rPr>
              <a:t>EINDE !!!</a:t>
            </a:r>
            <a:br>
              <a:rPr lang="en-US" sz="5100" spc="200">
                <a:solidFill>
                  <a:schemeClr val="tx2"/>
                </a:solidFill>
                <a:latin typeface="+mj-lt"/>
              </a:rPr>
            </a:br>
            <a:r>
              <a:rPr lang="en-US" sz="5100" spc="200" err="1">
                <a:solidFill>
                  <a:schemeClr val="tx2"/>
                </a:solidFill>
                <a:latin typeface="+mj-lt"/>
              </a:rPr>
              <a:t>Vragen</a:t>
            </a:r>
            <a:r>
              <a:rPr lang="en-US" sz="5100" spc="200">
                <a:solidFill>
                  <a:schemeClr val="tx2"/>
                </a:solidFill>
                <a:latin typeface="+mj-lt"/>
              </a:rPr>
              <a:t>?</a:t>
            </a:r>
          </a:p>
        </p:txBody>
      </p:sp>
      <p:sp>
        <p:nvSpPr>
          <p:cNvPr id="44" name="Rectangle 43">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9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Marcador de posición de texto 4"/>
          <p:cNvSpPr>
            <a:spLocks noGrp="1"/>
          </p:cNvSpPr>
          <p:nvPr>
            <p:ph type="body" sz="half" idx="2"/>
          </p:nvPr>
        </p:nvSpPr>
        <p:spPr>
          <a:xfrm>
            <a:off x="1251352" y="2667000"/>
            <a:ext cx="4962772" cy="3212592"/>
          </a:xfrm>
        </p:spPr>
        <p:txBody>
          <a:bodyPr vert="horz" lIns="91440" tIns="45720" rIns="91440" bIns="45720" rtlCol="0">
            <a:normAutofit/>
          </a:bodyPr>
          <a:lstStyle/>
          <a:p>
            <a:pPr indent="-228600" defTabSz="914400">
              <a:lnSpc>
                <a:spcPct val="110000"/>
              </a:lnSpc>
              <a:spcBef>
                <a:spcPts val="700"/>
              </a:spcBef>
            </a:pPr>
            <a:endParaRPr lang="en-US">
              <a:solidFill>
                <a:schemeClr val="tx1">
                  <a:lumMod val="85000"/>
                  <a:lumOff val="15000"/>
                </a:schemeClr>
              </a:solidFill>
            </a:endParaRPr>
          </a:p>
        </p:txBody>
      </p:sp>
      <p:sp>
        <p:nvSpPr>
          <p:cNvPr id="46"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8475" y="613446"/>
            <a:ext cx="5234212"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33" name="Graphic 9">
            <a:extLst>
              <a:ext uri="{FF2B5EF4-FFF2-40B4-BE49-F238E27FC236}">
                <a16:creationId xmlns:a16="http://schemas.microsoft.com/office/drawing/2014/main" id="{483A5ED4-408D-4B59-9FDE-BF7A2A6473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97334" y="1619811"/>
            <a:ext cx="3216495" cy="3216495"/>
          </a:xfrm>
          <a:prstGeom prst="rect">
            <a:avLst/>
          </a:prstGeom>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ema d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09BF4D4-EF60-4196-BFC3-9462D607978C}">
  <ds:schemaRefs>
    <ds:schemaRef ds:uri="4873beb7-5857-4685-be1f-d57550cc96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98</Slides>
  <Notes>97</Notes>
  <HiddenSlides>0</HiddenSlide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Badge</vt:lpstr>
      <vt:lpstr>One House Stand</vt:lpstr>
      <vt:lpstr>CRUD in spring boot</vt:lpstr>
      <vt:lpstr>CRUD</vt:lpstr>
      <vt:lpstr>CRUD – bekijken</vt:lpstr>
      <vt:lpstr>CRUD – bekijken</vt:lpstr>
      <vt:lpstr>CRUD – bekijken</vt:lpstr>
      <vt:lpstr>CRUD – bekijken</vt:lpstr>
      <vt:lpstr>CRUD – bekijken</vt:lpstr>
      <vt:lpstr>CRUD – bekijken</vt:lpstr>
      <vt:lpstr>CRUD – Toevoegen</vt:lpstr>
      <vt:lpstr>CRUD - toevoegen</vt:lpstr>
      <vt:lpstr>CRUD - toevoegen</vt:lpstr>
      <vt:lpstr>CRUD - toevoegen</vt:lpstr>
      <vt:lpstr>CRUD - toevoegen</vt:lpstr>
      <vt:lpstr>CRUD - toevoegen</vt:lpstr>
      <vt:lpstr>CRUD - toevoegen</vt:lpstr>
      <vt:lpstr>CRUD – Verwijderen/updaten</vt:lpstr>
      <vt:lpstr>CRUD – updaten</vt:lpstr>
      <vt:lpstr>CRUD – updaten</vt:lpstr>
      <vt:lpstr>CRUD – Verwijderen</vt:lpstr>
      <vt:lpstr>Backlog refinement</vt:lpstr>
      <vt:lpstr>Backlog refinement</vt:lpstr>
      <vt:lpstr>Backlog refinement</vt:lpstr>
      <vt:lpstr>Backlog refinement</vt:lpstr>
      <vt:lpstr>Backlog refinement – ordenen tasks</vt:lpstr>
      <vt:lpstr>Jira &amp; trello</vt:lpstr>
      <vt:lpstr>Trello</vt:lpstr>
      <vt:lpstr>Trello</vt:lpstr>
      <vt:lpstr>JIRA</vt:lpstr>
      <vt:lpstr>Git repo</vt:lpstr>
      <vt:lpstr>Git repo</vt:lpstr>
      <vt:lpstr>Git repo</vt:lpstr>
      <vt:lpstr>Sprint planning</vt:lpstr>
      <vt:lpstr>Sprint planning</vt:lpstr>
      <vt:lpstr>Daily stand-up &amp; sprint review </vt:lpstr>
      <vt:lpstr>Daily standups</vt:lpstr>
      <vt:lpstr>Daily standups</vt:lpstr>
      <vt:lpstr>Daily standups</vt:lpstr>
      <vt:lpstr>Daily standups</vt:lpstr>
      <vt:lpstr>Daily standups</vt:lpstr>
      <vt:lpstr>Daily standups</vt:lpstr>
      <vt:lpstr>Daily standups</vt:lpstr>
      <vt:lpstr>Daily standups</vt:lpstr>
      <vt:lpstr>Daily standups</vt:lpstr>
      <vt:lpstr>Daily standups</vt:lpstr>
      <vt:lpstr>Daily standups</vt:lpstr>
      <vt:lpstr>Daily standups</vt:lpstr>
      <vt:lpstr>Daily standups</vt:lpstr>
      <vt:lpstr>Daily standups</vt:lpstr>
      <vt:lpstr>Daily standups</vt:lpstr>
      <vt:lpstr>Daily standups</vt:lpstr>
      <vt:lpstr>Daily standups</vt:lpstr>
      <vt:lpstr>Prototype in Spring Boot</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Prototype in Spring Boot – zwarte user stories</vt:lpstr>
      <vt:lpstr>Validatie &amp; authenticatie</vt:lpstr>
      <vt:lpstr>Validatie en authenticatie</vt:lpstr>
      <vt:lpstr>User</vt:lpstr>
      <vt:lpstr>Wie mag wat? – omgezet in code</vt:lpstr>
      <vt:lpstr>Validatie en authenticatie</vt:lpstr>
      <vt:lpstr>Validatie en authenticatie</vt:lpstr>
      <vt:lpstr>Registreren</vt:lpstr>
      <vt:lpstr>Cucumber</vt:lpstr>
      <vt:lpstr>Toevoegen van een pand</vt:lpstr>
      <vt:lpstr>PowerPoint Presentation</vt:lpstr>
      <vt:lpstr>Rest en rode en groen uster stories</vt:lpstr>
      <vt:lpstr>REST rode en groene stories</vt:lpstr>
      <vt:lpstr>REST rode en groene stories</vt:lpstr>
      <vt:lpstr>REST rode en groene stories</vt:lpstr>
      <vt:lpstr>REST rode en groene stories</vt:lpstr>
      <vt:lpstr>REST rode en groene stories</vt:lpstr>
      <vt:lpstr>Microservices architectuur</vt:lpstr>
      <vt:lpstr>Microservices architectuur</vt:lpstr>
      <vt:lpstr>Webfront + rest backend</vt:lpstr>
      <vt:lpstr>Webfront + rest backend</vt:lpstr>
      <vt:lpstr>(demo?)</vt:lpstr>
      <vt:lpstr>Team Review </vt:lpstr>
      <vt:lpstr>EINDE !!! 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House Stand</dc:title>
  <dc:creator>Fabian Denoodt</dc:creator>
  <cp:revision>1</cp:revision>
  <dcterms:created xsi:type="dcterms:W3CDTF">2019-05-22T11:18:05Z</dcterms:created>
  <dcterms:modified xsi:type="dcterms:W3CDTF">2019-05-22T12:18:22Z</dcterms:modified>
</cp:coreProperties>
</file>